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2" r:id="rId3"/>
    <p:sldId id="257" r:id="rId4"/>
    <p:sldId id="303" r:id="rId5"/>
    <p:sldId id="268" r:id="rId6"/>
    <p:sldId id="288" r:id="rId7"/>
    <p:sldId id="261" r:id="rId8"/>
    <p:sldId id="296" r:id="rId9"/>
    <p:sldId id="286" r:id="rId10"/>
    <p:sldId id="287" r:id="rId11"/>
    <p:sldId id="284" r:id="rId12"/>
    <p:sldId id="292" r:id="rId13"/>
    <p:sldId id="291" r:id="rId14"/>
    <p:sldId id="290" r:id="rId15"/>
    <p:sldId id="299" r:id="rId16"/>
    <p:sldId id="302" r:id="rId17"/>
    <p:sldId id="297" r:id="rId18"/>
    <p:sldId id="298" r:id="rId19"/>
    <p:sldId id="293" r:id="rId20"/>
    <p:sldId id="270" r:id="rId21"/>
    <p:sldId id="294" r:id="rId22"/>
    <p:sldId id="295" r:id="rId23"/>
  </p:sldIdLst>
  <p:sldSz cx="12192000" cy="6858000"/>
  <p:notesSz cx="6858000" cy="9144000"/>
  <p:embeddedFontLst>
    <p:embeddedFont>
      <p:font typeface="Arcon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hampagne &amp; Limousines" panose="020B0604020202020204" charset="0"/>
      <p:regular r:id="rId32"/>
      <p:bold r:id="rId33"/>
    </p:embeddedFont>
    <p:embeddedFont>
      <p:font typeface="Farro" panose="020B0604020202020204" charset="0"/>
      <p:regular r:id="rId34"/>
      <p:bold r:id="rId35"/>
    </p:embeddedFont>
    <p:embeddedFont>
      <p:font typeface="Fira Sans Extra Condensed" panose="020B0503050000020004" pitchFamily="34" charset="0"/>
      <p:regular r:id="rId36"/>
      <p:bold r:id="rId37"/>
    </p:embeddedFont>
    <p:embeddedFont>
      <p:font typeface="Inter" panose="020B0604020202020204" charset="0"/>
      <p:regular r:id="rId38"/>
      <p:bold r:id="rId39"/>
    </p:embeddedFont>
    <p:embeddedFont>
      <p:font typeface="LEMON MILK Bold" panose="020B0604020202020204" charset="0"/>
      <p:bold r:id="rId40"/>
      <p:boldItalic r:id="rId41"/>
    </p:embeddedFont>
    <p:embeddedFont>
      <p:font typeface="Poppins" panose="00000500000000000000" pitchFamily="2" charset="0"/>
      <p:regular r:id="rId42"/>
      <p:bold r:id="rId43"/>
      <p:italic r:id="rId44"/>
      <p:boldItalic r:id="rId45"/>
    </p:embeddedFont>
    <p:embeddedFont>
      <p:font typeface="Poppins SemiBold" panose="00000700000000000000" pitchFamily="2" charset="0"/>
      <p:bold r:id="rId46"/>
      <p:boldItalic r:id="rId4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A5474"/>
    <a:srgbClr val="0E9962"/>
    <a:srgbClr val="02A65F"/>
    <a:srgbClr val="8B2681"/>
    <a:srgbClr val="281F64"/>
    <a:srgbClr val="892C79"/>
    <a:srgbClr val="202764"/>
    <a:srgbClr val="6087CC"/>
    <a:srgbClr val="4A76C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9" autoAdjust="0"/>
    <p:restoredTop sz="95131" autoAdjust="0"/>
  </p:normalViewPr>
  <p:slideViewPr>
    <p:cSldViewPr snapToGrid="0">
      <p:cViewPr varScale="1">
        <p:scale>
          <a:sx n="82" d="100"/>
          <a:sy n="82" d="100"/>
        </p:scale>
        <p:origin x="5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8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E5192-697E-473F-8FC0-5E43A8B2DA1E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B7EDF-98E3-41C1-A800-45D311A344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69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B7EDF-98E3-41C1-A800-45D311A3444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17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2" name="Google Shape;4862;g10322c443a5_0_3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3" name="Google Shape;4863;g10322c443a5_0_3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B7EDF-98E3-41C1-A800-45D311A3444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02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B7EDF-98E3-41C1-A800-45D311A3444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88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oMsr" TargetMode="External"/><Relationship Id="rId4" Type="http://schemas.openxmlformats.org/officeDocument/2006/relationships/hyperlink" Target="http://bit.ly/2Tynxth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20959-53E0-4859-AC36-F5D584AE8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D1BCCE-6A5C-448E-98BF-F14747785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16FC2F-1217-4F4C-AB8E-95FC7625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A18E-FB2D-4108-8700-D8458748B840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788CA9-F577-4975-8D00-E530A3D7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3780BE-7ED8-4477-B4B4-551F7F69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359-B8ED-4D90-932C-047564ACA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48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25544-5236-4BF0-A109-FA49D41C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28A29C-5CDC-41D8-8B85-A891A45B0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4EAB7E-3D1C-404D-BAB3-C86F0CA3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A18E-FB2D-4108-8700-D8458748B840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88E535-DB3F-4129-A92E-D5B3E039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678061-89DD-4E26-BE07-CCF3C436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359-B8ED-4D90-932C-047564ACA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48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E4607D-A86B-4777-8B8A-FC49F47D8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6022C43-A4E4-4AF8-93F5-E37F09066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65010F-9037-4C9F-AA5E-61EA6873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A18E-FB2D-4108-8700-D8458748B840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6CE483-AD67-4030-8FF6-7168CF27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561A41-9284-47F6-97F2-A6BB541B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359-B8ED-4D90-932C-047564ACA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56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accent1"/>
            </a:gs>
            <a:gs pos="5000">
              <a:srgbClr val="4A1C84"/>
            </a:gs>
            <a:gs pos="9000">
              <a:srgbClr val="4C1D88"/>
            </a:gs>
            <a:gs pos="13000">
              <a:srgbClr val="4D1E8A"/>
            </a:gs>
            <a:gs pos="20000">
              <a:srgbClr val="4E1E8B"/>
            </a:gs>
            <a:gs pos="55000">
              <a:srgbClr val="140647"/>
            </a:gs>
            <a:gs pos="100000">
              <a:schemeClr val="lt1"/>
            </a:gs>
          </a:gsLst>
          <a:lin ang="8100019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0167" y="1184467"/>
            <a:ext cx="5805600" cy="35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arro"/>
              <a:buNone/>
              <a:defRPr sz="6933" b="1">
                <a:solidFill>
                  <a:srgbClr val="FFFFFF"/>
                </a:solidFill>
                <a:latin typeface="Farro"/>
                <a:ea typeface="Farro"/>
                <a:cs typeface="Farro"/>
                <a:sym typeface="Far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0167" y="4661667"/>
            <a:ext cx="46680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3733"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3733"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3733"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3733"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3733"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3733"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3733"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3733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5400000">
            <a:off x="9757042" y="4993529"/>
            <a:ext cx="3987793" cy="549087"/>
            <a:chOff x="5043450" y="506600"/>
            <a:chExt cx="594625" cy="81875"/>
          </a:xfrm>
        </p:grpSpPr>
        <p:sp>
          <p:nvSpPr>
            <p:cNvPr id="13" name="Google Shape;13;p2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2276742" y="396129"/>
            <a:ext cx="3987793" cy="549087"/>
            <a:chOff x="5043450" y="506600"/>
            <a:chExt cx="594625" cy="81875"/>
          </a:xfrm>
        </p:grpSpPr>
        <p:sp>
          <p:nvSpPr>
            <p:cNvPr id="21" name="Google Shape;21;p2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288383" y="631569"/>
            <a:ext cx="761504" cy="660008"/>
          </a:xfrm>
          <a:custGeom>
            <a:avLst/>
            <a:gdLst/>
            <a:ahLst/>
            <a:cxnLst/>
            <a:rect l="l" t="t" r="r" b="b"/>
            <a:pathLst>
              <a:path w="6715" h="5820" extrusionOk="0">
                <a:moveTo>
                  <a:pt x="6715" y="5820"/>
                </a:moveTo>
                <a:lnTo>
                  <a:pt x="0" y="5820"/>
                </a:lnTo>
                <a:lnTo>
                  <a:pt x="3358" y="0"/>
                </a:lnTo>
                <a:close/>
                <a:moveTo>
                  <a:pt x="2087" y="4615"/>
                </a:moveTo>
                <a:lnTo>
                  <a:pt x="4632" y="4615"/>
                </a:lnTo>
                <a:lnTo>
                  <a:pt x="3358" y="2410"/>
                </a:lnTo>
                <a:close/>
              </a:path>
            </a:pathLst>
          </a:custGeom>
          <a:solidFill>
            <a:srgbClr val="00CEAB">
              <a:alpha val="257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886441" y="5942516"/>
            <a:ext cx="695729" cy="602059"/>
          </a:xfrm>
          <a:custGeom>
            <a:avLst/>
            <a:gdLst/>
            <a:ahLst/>
            <a:cxnLst/>
            <a:rect l="l" t="t" r="r" b="b"/>
            <a:pathLst>
              <a:path w="6135" h="5309" extrusionOk="0">
                <a:moveTo>
                  <a:pt x="6135" y="5309"/>
                </a:moveTo>
                <a:lnTo>
                  <a:pt x="1" y="5309"/>
                </a:lnTo>
                <a:lnTo>
                  <a:pt x="3065" y="0"/>
                </a:lnTo>
                <a:close/>
                <a:moveTo>
                  <a:pt x="1503" y="4444"/>
                </a:moveTo>
                <a:lnTo>
                  <a:pt x="4633" y="4444"/>
                </a:lnTo>
                <a:lnTo>
                  <a:pt x="3065" y="1733"/>
                </a:lnTo>
                <a:close/>
              </a:path>
            </a:pathLst>
          </a:custGeom>
          <a:solidFill>
            <a:srgbClr val="B80090">
              <a:alpha val="23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01906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10031939" y="-827140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" name="Google Shape;32;p3"/>
          <p:cNvGrpSpPr/>
          <p:nvPr/>
        </p:nvGrpSpPr>
        <p:grpSpPr>
          <a:xfrm>
            <a:off x="9953937" y="-904870"/>
            <a:ext cx="3056403" cy="3055860"/>
            <a:chOff x="4985825" y="2320875"/>
            <a:chExt cx="676275" cy="676175"/>
          </a:xfrm>
        </p:grpSpPr>
        <p:sp>
          <p:nvSpPr>
            <p:cNvPr id="33" name="Google Shape;33;p3"/>
            <p:cNvSpPr/>
            <p:nvPr/>
          </p:nvSpPr>
          <p:spPr>
            <a:xfrm>
              <a:off x="4985825" y="2320875"/>
              <a:ext cx="676275" cy="676175"/>
            </a:xfrm>
            <a:custGeom>
              <a:avLst/>
              <a:gdLst/>
              <a:ahLst/>
              <a:cxnLst/>
              <a:rect l="l" t="t" r="r" b="b"/>
              <a:pathLst>
                <a:path w="27051" h="27047" extrusionOk="0">
                  <a:moveTo>
                    <a:pt x="13525" y="141"/>
                  </a:moveTo>
                  <a:cubicBezTo>
                    <a:pt x="20908" y="141"/>
                    <a:pt x="26911" y="6144"/>
                    <a:pt x="26911" y="13522"/>
                  </a:cubicBezTo>
                  <a:cubicBezTo>
                    <a:pt x="26911" y="20904"/>
                    <a:pt x="20908" y="26907"/>
                    <a:pt x="13525" y="26907"/>
                  </a:cubicBezTo>
                  <a:cubicBezTo>
                    <a:pt x="6143" y="26907"/>
                    <a:pt x="140" y="20904"/>
                    <a:pt x="140" y="13522"/>
                  </a:cubicBezTo>
                  <a:cubicBezTo>
                    <a:pt x="140" y="6144"/>
                    <a:pt x="6143" y="141"/>
                    <a:pt x="13525" y="141"/>
                  </a:cubicBezTo>
                  <a:close/>
                  <a:moveTo>
                    <a:pt x="13525" y="1"/>
                  </a:moveTo>
                  <a:cubicBezTo>
                    <a:pt x="6069" y="1"/>
                    <a:pt x="0" y="6065"/>
                    <a:pt x="0" y="13522"/>
                  </a:cubicBezTo>
                  <a:cubicBezTo>
                    <a:pt x="0" y="20983"/>
                    <a:pt x="6069" y="27047"/>
                    <a:pt x="13525" y="27047"/>
                  </a:cubicBezTo>
                  <a:cubicBezTo>
                    <a:pt x="20982" y="27047"/>
                    <a:pt x="27050" y="20983"/>
                    <a:pt x="27050" y="13522"/>
                  </a:cubicBezTo>
                  <a:cubicBezTo>
                    <a:pt x="27050" y="6065"/>
                    <a:pt x="20982" y="1"/>
                    <a:pt x="13525" y="1"/>
                  </a:cubicBezTo>
                  <a:close/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008750" y="2343800"/>
              <a:ext cx="630325" cy="630325"/>
            </a:xfrm>
            <a:custGeom>
              <a:avLst/>
              <a:gdLst/>
              <a:ahLst/>
              <a:cxnLst/>
              <a:rect l="l" t="t" r="r" b="b"/>
              <a:pathLst>
                <a:path w="25213" h="25213" extrusionOk="0">
                  <a:moveTo>
                    <a:pt x="12608" y="25213"/>
                  </a:moveTo>
                  <a:cubicBezTo>
                    <a:pt x="5658" y="25213"/>
                    <a:pt x="0" y="19555"/>
                    <a:pt x="0" y="12605"/>
                  </a:cubicBezTo>
                  <a:cubicBezTo>
                    <a:pt x="0" y="5654"/>
                    <a:pt x="5658" y="1"/>
                    <a:pt x="12608" y="1"/>
                  </a:cubicBezTo>
                  <a:cubicBezTo>
                    <a:pt x="19559" y="1"/>
                    <a:pt x="25212" y="5654"/>
                    <a:pt x="25212" y="12605"/>
                  </a:cubicBezTo>
                  <a:cubicBezTo>
                    <a:pt x="25212" y="19559"/>
                    <a:pt x="19559" y="25213"/>
                    <a:pt x="12608" y="25213"/>
                  </a:cubicBezTo>
                  <a:close/>
                  <a:moveTo>
                    <a:pt x="12608" y="140"/>
                  </a:moveTo>
                  <a:cubicBezTo>
                    <a:pt x="5732" y="140"/>
                    <a:pt x="144" y="5733"/>
                    <a:pt x="144" y="12605"/>
                  </a:cubicBezTo>
                  <a:cubicBezTo>
                    <a:pt x="144" y="19481"/>
                    <a:pt x="5737" y="25073"/>
                    <a:pt x="12608" y="25073"/>
                  </a:cubicBezTo>
                  <a:cubicBezTo>
                    <a:pt x="19480" y="25073"/>
                    <a:pt x="25072" y="19481"/>
                    <a:pt x="25072" y="12605"/>
                  </a:cubicBezTo>
                  <a:cubicBezTo>
                    <a:pt x="25072" y="5733"/>
                    <a:pt x="19480" y="140"/>
                    <a:pt x="12608" y="140"/>
                  </a:cubicBezTo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031775" y="2366825"/>
              <a:ext cx="584275" cy="584275"/>
            </a:xfrm>
            <a:custGeom>
              <a:avLst/>
              <a:gdLst/>
              <a:ahLst/>
              <a:cxnLst/>
              <a:rect l="l" t="t" r="r" b="b"/>
              <a:pathLst>
                <a:path w="23371" h="23371" extrusionOk="0">
                  <a:moveTo>
                    <a:pt x="11687" y="23371"/>
                  </a:moveTo>
                  <a:cubicBezTo>
                    <a:pt x="5244" y="23371"/>
                    <a:pt x="0" y="18127"/>
                    <a:pt x="0" y="11684"/>
                  </a:cubicBezTo>
                  <a:cubicBezTo>
                    <a:pt x="0" y="5240"/>
                    <a:pt x="5244" y="1"/>
                    <a:pt x="11687" y="1"/>
                  </a:cubicBezTo>
                  <a:cubicBezTo>
                    <a:pt x="18131" y="1"/>
                    <a:pt x="23370" y="5244"/>
                    <a:pt x="23370" y="11684"/>
                  </a:cubicBezTo>
                  <a:cubicBezTo>
                    <a:pt x="23370" y="18127"/>
                    <a:pt x="18131" y="23371"/>
                    <a:pt x="11687" y="23371"/>
                  </a:cubicBezTo>
                  <a:close/>
                  <a:moveTo>
                    <a:pt x="11687" y="141"/>
                  </a:moveTo>
                  <a:cubicBezTo>
                    <a:pt x="5322" y="141"/>
                    <a:pt x="140" y="5318"/>
                    <a:pt x="140" y="11684"/>
                  </a:cubicBezTo>
                  <a:cubicBezTo>
                    <a:pt x="140" y="18049"/>
                    <a:pt x="5322" y="23231"/>
                    <a:pt x="11687" y="23231"/>
                  </a:cubicBezTo>
                  <a:cubicBezTo>
                    <a:pt x="18053" y="23231"/>
                    <a:pt x="23230" y="18053"/>
                    <a:pt x="23230" y="11688"/>
                  </a:cubicBezTo>
                  <a:cubicBezTo>
                    <a:pt x="23230" y="5318"/>
                    <a:pt x="18053" y="141"/>
                    <a:pt x="11687" y="141"/>
                  </a:cubicBezTo>
                </a:path>
              </a:pathLst>
            </a:custGeom>
            <a:solidFill>
              <a:srgbClr val="521270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5054800" y="2389875"/>
              <a:ext cx="538325" cy="538200"/>
            </a:xfrm>
            <a:custGeom>
              <a:avLst/>
              <a:gdLst/>
              <a:ahLst/>
              <a:cxnLst/>
              <a:rect l="l" t="t" r="r" b="b"/>
              <a:pathLst>
                <a:path w="21533" h="21528" extrusionOk="0">
                  <a:moveTo>
                    <a:pt x="10766" y="21527"/>
                  </a:moveTo>
                  <a:cubicBezTo>
                    <a:pt x="4829" y="21527"/>
                    <a:pt x="1" y="16699"/>
                    <a:pt x="1" y="10762"/>
                  </a:cubicBezTo>
                  <a:cubicBezTo>
                    <a:pt x="1" y="4829"/>
                    <a:pt x="4829" y="0"/>
                    <a:pt x="10766" y="0"/>
                  </a:cubicBezTo>
                  <a:cubicBezTo>
                    <a:pt x="16699" y="0"/>
                    <a:pt x="21532" y="4829"/>
                    <a:pt x="21532" y="10762"/>
                  </a:cubicBezTo>
                  <a:cubicBezTo>
                    <a:pt x="21532" y="16699"/>
                    <a:pt x="16699" y="21527"/>
                    <a:pt x="10766" y="21527"/>
                  </a:cubicBezTo>
                  <a:close/>
                  <a:moveTo>
                    <a:pt x="10766" y="135"/>
                  </a:moveTo>
                  <a:cubicBezTo>
                    <a:pt x="4908" y="135"/>
                    <a:pt x="140" y="4903"/>
                    <a:pt x="140" y="10762"/>
                  </a:cubicBezTo>
                  <a:cubicBezTo>
                    <a:pt x="140" y="16620"/>
                    <a:pt x="4908" y="21388"/>
                    <a:pt x="10766" y="21388"/>
                  </a:cubicBezTo>
                  <a:cubicBezTo>
                    <a:pt x="16625" y="21388"/>
                    <a:pt x="21393" y="16620"/>
                    <a:pt x="21393" y="10762"/>
                  </a:cubicBezTo>
                  <a:cubicBezTo>
                    <a:pt x="21393" y="4903"/>
                    <a:pt x="16625" y="135"/>
                    <a:pt x="10766" y="135"/>
                  </a:cubicBezTo>
                  <a:close/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5077725" y="2412775"/>
              <a:ext cx="492375" cy="492375"/>
            </a:xfrm>
            <a:custGeom>
              <a:avLst/>
              <a:gdLst/>
              <a:ahLst/>
              <a:cxnLst/>
              <a:rect l="l" t="t" r="r" b="b"/>
              <a:pathLst>
                <a:path w="19695" h="19695" extrusionOk="0">
                  <a:moveTo>
                    <a:pt x="9849" y="19695"/>
                  </a:moveTo>
                  <a:cubicBezTo>
                    <a:pt x="4418" y="19695"/>
                    <a:pt x="0" y="15277"/>
                    <a:pt x="0" y="9846"/>
                  </a:cubicBezTo>
                  <a:cubicBezTo>
                    <a:pt x="0" y="4419"/>
                    <a:pt x="4418" y="1"/>
                    <a:pt x="9849" y="1"/>
                  </a:cubicBezTo>
                  <a:cubicBezTo>
                    <a:pt x="15276" y="1"/>
                    <a:pt x="19694" y="4419"/>
                    <a:pt x="19694" y="9846"/>
                  </a:cubicBezTo>
                  <a:cubicBezTo>
                    <a:pt x="19694" y="15277"/>
                    <a:pt x="15276" y="19695"/>
                    <a:pt x="9849" y="19695"/>
                  </a:cubicBezTo>
                  <a:moveTo>
                    <a:pt x="9849" y="141"/>
                  </a:moveTo>
                  <a:cubicBezTo>
                    <a:pt x="4497" y="141"/>
                    <a:pt x="144" y="4498"/>
                    <a:pt x="144" y="9846"/>
                  </a:cubicBezTo>
                  <a:cubicBezTo>
                    <a:pt x="144" y="15198"/>
                    <a:pt x="4497" y="19555"/>
                    <a:pt x="9849" y="19555"/>
                  </a:cubicBezTo>
                  <a:cubicBezTo>
                    <a:pt x="15202" y="19555"/>
                    <a:pt x="19554" y="15198"/>
                    <a:pt x="19554" y="9846"/>
                  </a:cubicBezTo>
                  <a:cubicBezTo>
                    <a:pt x="19554" y="4498"/>
                    <a:pt x="15197" y="141"/>
                    <a:pt x="9845" y="141"/>
                  </a:cubicBezTo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100750" y="2435825"/>
              <a:ext cx="446300" cy="446300"/>
            </a:xfrm>
            <a:custGeom>
              <a:avLst/>
              <a:gdLst/>
              <a:ahLst/>
              <a:cxnLst/>
              <a:rect l="l" t="t" r="r" b="b"/>
              <a:pathLst>
                <a:path w="17852" h="17852" extrusionOk="0">
                  <a:moveTo>
                    <a:pt x="8928" y="17851"/>
                  </a:moveTo>
                  <a:cubicBezTo>
                    <a:pt x="4004" y="17851"/>
                    <a:pt x="1" y="13848"/>
                    <a:pt x="1" y="8924"/>
                  </a:cubicBezTo>
                  <a:cubicBezTo>
                    <a:pt x="1" y="4003"/>
                    <a:pt x="4004" y="0"/>
                    <a:pt x="8928" y="0"/>
                  </a:cubicBezTo>
                  <a:cubicBezTo>
                    <a:pt x="13849" y="0"/>
                    <a:pt x="17852" y="4003"/>
                    <a:pt x="17852" y="8924"/>
                  </a:cubicBezTo>
                  <a:cubicBezTo>
                    <a:pt x="17852" y="13848"/>
                    <a:pt x="13849" y="17851"/>
                    <a:pt x="8928" y="17851"/>
                  </a:cubicBezTo>
                  <a:close/>
                  <a:moveTo>
                    <a:pt x="8928" y="140"/>
                  </a:moveTo>
                  <a:cubicBezTo>
                    <a:pt x="4082" y="140"/>
                    <a:pt x="140" y="4082"/>
                    <a:pt x="140" y="8924"/>
                  </a:cubicBezTo>
                  <a:cubicBezTo>
                    <a:pt x="140" y="13770"/>
                    <a:pt x="4082" y="17712"/>
                    <a:pt x="8928" y="17712"/>
                  </a:cubicBezTo>
                  <a:cubicBezTo>
                    <a:pt x="13770" y="17712"/>
                    <a:pt x="17712" y="13770"/>
                    <a:pt x="17712" y="8924"/>
                  </a:cubicBezTo>
                  <a:cubicBezTo>
                    <a:pt x="17712" y="4082"/>
                    <a:pt x="13770" y="140"/>
                    <a:pt x="8928" y="140"/>
                  </a:cubicBezTo>
                  <a:close/>
                </a:path>
              </a:pathLst>
            </a:custGeom>
            <a:solidFill>
              <a:srgbClr val="880083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123775" y="24587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7" y="16014"/>
                  </a:moveTo>
                  <a:cubicBezTo>
                    <a:pt x="3594" y="16014"/>
                    <a:pt x="1" y="12426"/>
                    <a:pt x="1" y="8008"/>
                  </a:cubicBezTo>
                  <a:cubicBezTo>
                    <a:pt x="1" y="3594"/>
                    <a:pt x="3594" y="1"/>
                    <a:pt x="8007" y="1"/>
                  </a:cubicBezTo>
                  <a:cubicBezTo>
                    <a:pt x="12421" y="1"/>
                    <a:pt x="16014" y="3594"/>
                    <a:pt x="16014" y="8008"/>
                  </a:cubicBezTo>
                  <a:cubicBezTo>
                    <a:pt x="16014" y="12426"/>
                    <a:pt x="12421" y="16014"/>
                    <a:pt x="8007" y="16014"/>
                  </a:cubicBezTo>
                  <a:close/>
                  <a:moveTo>
                    <a:pt x="8007" y="141"/>
                  </a:moveTo>
                  <a:cubicBezTo>
                    <a:pt x="3668" y="141"/>
                    <a:pt x="140" y="3672"/>
                    <a:pt x="140" y="8008"/>
                  </a:cubicBezTo>
                  <a:cubicBezTo>
                    <a:pt x="140" y="12347"/>
                    <a:pt x="3668" y="15875"/>
                    <a:pt x="8007" y="15875"/>
                  </a:cubicBezTo>
                  <a:cubicBezTo>
                    <a:pt x="12343" y="15875"/>
                    <a:pt x="15874" y="12347"/>
                    <a:pt x="15874" y="8008"/>
                  </a:cubicBezTo>
                  <a:cubicBezTo>
                    <a:pt x="15874" y="3672"/>
                    <a:pt x="12343" y="141"/>
                    <a:pt x="8007" y="141"/>
                  </a:cubicBezTo>
                  <a:close/>
                </a:path>
              </a:pathLst>
            </a:custGeom>
            <a:solidFill>
              <a:srgbClr val="880083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132725" y="2467800"/>
              <a:ext cx="368375" cy="378525"/>
            </a:xfrm>
            <a:custGeom>
              <a:avLst/>
              <a:gdLst/>
              <a:ahLst/>
              <a:cxnLst/>
              <a:rect l="l" t="t" r="r" b="b"/>
              <a:pathLst>
                <a:path w="14735" h="15141" extrusionOk="0">
                  <a:moveTo>
                    <a:pt x="7649" y="14735"/>
                  </a:moveTo>
                  <a:cubicBezTo>
                    <a:pt x="4781" y="14735"/>
                    <a:pt x="2197" y="13010"/>
                    <a:pt x="1101" y="10360"/>
                  </a:cubicBezTo>
                  <a:cubicBezTo>
                    <a:pt x="1" y="7710"/>
                    <a:pt x="608" y="4663"/>
                    <a:pt x="2633" y="2637"/>
                  </a:cubicBezTo>
                  <a:cubicBezTo>
                    <a:pt x="4659" y="607"/>
                    <a:pt x="7711" y="0"/>
                    <a:pt x="10356" y="1100"/>
                  </a:cubicBezTo>
                  <a:cubicBezTo>
                    <a:pt x="13006" y="2196"/>
                    <a:pt x="14731" y="4781"/>
                    <a:pt x="14735" y="7645"/>
                  </a:cubicBezTo>
                  <a:cubicBezTo>
                    <a:pt x="14731" y="11561"/>
                    <a:pt x="11557" y="14730"/>
                    <a:pt x="7645" y="14735"/>
                  </a:cubicBezTo>
                  <a:moveTo>
                    <a:pt x="7645" y="699"/>
                  </a:moveTo>
                  <a:cubicBezTo>
                    <a:pt x="4838" y="699"/>
                    <a:pt x="2301" y="2393"/>
                    <a:pt x="1227" y="4986"/>
                  </a:cubicBezTo>
                  <a:cubicBezTo>
                    <a:pt x="153" y="7583"/>
                    <a:pt x="747" y="10570"/>
                    <a:pt x="2734" y="12556"/>
                  </a:cubicBezTo>
                  <a:cubicBezTo>
                    <a:pt x="4720" y="14547"/>
                    <a:pt x="7706" y="15141"/>
                    <a:pt x="10304" y="14067"/>
                  </a:cubicBezTo>
                  <a:cubicBezTo>
                    <a:pt x="12901" y="12988"/>
                    <a:pt x="14591" y="10456"/>
                    <a:pt x="14591" y="7649"/>
                  </a:cubicBezTo>
                  <a:cubicBezTo>
                    <a:pt x="14586" y="3811"/>
                    <a:pt x="11482" y="703"/>
                    <a:pt x="7645" y="699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157625" y="2492675"/>
              <a:ext cx="320450" cy="328875"/>
            </a:xfrm>
            <a:custGeom>
              <a:avLst/>
              <a:gdLst/>
              <a:ahLst/>
              <a:cxnLst/>
              <a:rect l="l" t="t" r="r" b="b"/>
              <a:pathLst>
                <a:path w="12818" h="13155" extrusionOk="0">
                  <a:moveTo>
                    <a:pt x="6653" y="12818"/>
                  </a:moveTo>
                  <a:cubicBezTo>
                    <a:pt x="4156" y="12818"/>
                    <a:pt x="1908" y="11317"/>
                    <a:pt x="956" y="9011"/>
                  </a:cubicBezTo>
                  <a:cubicBezTo>
                    <a:pt x="0" y="6706"/>
                    <a:pt x="528" y="4056"/>
                    <a:pt x="2292" y="2293"/>
                  </a:cubicBezTo>
                  <a:cubicBezTo>
                    <a:pt x="4056" y="529"/>
                    <a:pt x="6706" y="1"/>
                    <a:pt x="9011" y="957"/>
                  </a:cubicBezTo>
                  <a:cubicBezTo>
                    <a:pt x="11316" y="1908"/>
                    <a:pt x="12818" y="4157"/>
                    <a:pt x="12818" y="6654"/>
                  </a:cubicBezTo>
                  <a:cubicBezTo>
                    <a:pt x="12813" y="10055"/>
                    <a:pt x="10054" y="12814"/>
                    <a:pt x="6653" y="12818"/>
                  </a:cubicBezTo>
                  <a:close/>
                  <a:moveTo>
                    <a:pt x="6653" y="625"/>
                  </a:moveTo>
                  <a:cubicBezTo>
                    <a:pt x="4213" y="625"/>
                    <a:pt x="2017" y="2092"/>
                    <a:pt x="1083" y="4344"/>
                  </a:cubicBezTo>
                  <a:cubicBezTo>
                    <a:pt x="153" y="6597"/>
                    <a:pt x="668" y="9190"/>
                    <a:pt x="2392" y="10915"/>
                  </a:cubicBezTo>
                  <a:cubicBezTo>
                    <a:pt x="4113" y="12635"/>
                    <a:pt x="6706" y="13155"/>
                    <a:pt x="8958" y="12220"/>
                  </a:cubicBezTo>
                  <a:cubicBezTo>
                    <a:pt x="11211" y="11286"/>
                    <a:pt x="12678" y="9090"/>
                    <a:pt x="12678" y="6650"/>
                  </a:cubicBezTo>
                  <a:cubicBezTo>
                    <a:pt x="12674" y="3323"/>
                    <a:pt x="9980" y="629"/>
                    <a:pt x="6653" y="625"/>
                  </a:cubicBezTo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182400" y="2517450"/>
              <a:ext cx="272750" cy="279325"/>
            </a:xfrm>
            <a:custGeom>
              <a:avLst/>
              <a:gdLst/>
              <a:ahLst/>
              <a:cxnLst/>
              <a:rect l="l" t="t" r="r" b="b"/>
              <a:pathLst>
                <a:path w="10910" h="11173" extrusionOk="0">
                  <a:moveTo>
                    <a:pt x="5662" y="10911"/>
                  </a:moveTo>
                  <a:cubicBezTo>
                    <a:pt x="3541" y="10906"/>
                    <a:pt x="1624" y="9631"/>
                    <a:pt x="812" y="7667"/>
                  </a:cubicBezTo>
                  <a:cubicBezTo>
                    <a:pt x="0" y="5707"/>
                    <a:pt x="450" y="3450"/>
                    <a:pt x="1952" y="1952"/>
                  </a:cubicBezTo>
                  <a:cubicBezTo>
                    <a:pt x="3453" y="450"/>
                    <a:pt x="5710" y="1"/>
                    <a:pt x="7671" y="813"/>
                  </a:cubicBezTo>
                  <a:cubicBezTo>
                    <a:pt x="9631" y="1625"/>
                    <a:pt x="10910" y="3537"/>
                    <a:pt x="10910" y="5659"/>
                  </a:cubicBezTo>
                  <a:cubicBezTo>
                    <a:pt x="10906" y="8557"/>
                    <a:pt x="8557" y="10906"/>
                    <a:pt x="5662" y="10911"/>
                  </a:cubicBezTo>
                  <a:close/>
                  <a:moveTo>
                    <a:pt x="5662" y="555"/>
                  </a:moveTo>
                  <a:cubicBezTo>
                    <a:pt x="3597" y="551"/>
                    <a:pt x="1733" y="1799"/>
                    <a:pt x="943" y="3707"/>
                  </a:cubicBezTo>
                  <a:cubicBezTo>
                    <a:pt x="153" y="5615"/>
                    <a:pt x="589" y="7811"/>
                    <a:pt x="2048" y="9273"/>
                  </a:cubicBezTo>
                  <a:cubicBezTo>
                    <a:pt x="3510" y="10732"/>
                    <a:pt x="5706" y="11172"/>
                    <a:pt x="7614" y="10378"/>
                  </a:cubicBezTo>
                  <a:cubicBezTo>
                    <a:pt x="9526" y="9588"/>
                    <a:pt x="10770" y="7728"/>
                    <a:pt x="10770" y="5659"/>
                  </a:cubicBezTo>
                  <a:cubicBezTo>
                    <a:pt x="10766" y="2843"/>
                    <a:pt x="8483" y="555"/>
                    <a:pt x="5662" y="555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207275" y="2542225"/>
              <a:ext cx="224850" cy="229675"/>
            </a:xfrm>
            <a:custGeom>
              <a:avLst/>
              <a:gdLst/>
              <a:ahLst/>
              <a:cxnLst/>
              <a:rect l="l" t="t" r="r" b="b"/>
              <a:pathLst>
                <a:path w="8994" h="9187" extrusionOk="0">
                  <a:moveTo>
                    <a:pt x="4667" y="8998"/>
                  </a:moveTo>
                  <a:cubicBezTo>
                    <a:pt x="2917" y="8998"/>
                    <a:pt x="1336" y="7942"/>
                    <a:pt x="668" y="6327"/>
                  </a:cubicBezTo>
                  <a:cubicBezTo>
                    <a:pt x="0" y="4707"/>
                    <a:pt x="367" y="2847"/>
                    <a:pt x="1607" y="1612"/>
                  </a:cubicBezTo>
                  <a:cubicBezTo>
                    <a:pt x="2843" y="372"/>
                    <a:pt x="4707" y="1"/>
                    <a:pt x="6322" y="673"/>
                  </a:cubicBezTo>
                  <a:cubicBezTo>
                    <a:pt x="7942" y="1341"/>
                    <a:pt x="8994" y="2917"/>
                    <a:pt x="8994" y="4668"/>
                  </a:cubicBezTo>
                  <a:cubicBezTo>
                    <a:pt x="8994" y="7060"/>
                    <a:pt x="7055" y="8994"/>
                    <a:pt x="4667" y="8998"/>
                  </a:cubicBezTo>
                  <a:close/>
                  <a:moveTo>
                    <a:pt x="4667" y="481"/>
                  </a:moveTo>
                  <a:cubicBezTo>
                    <a:pt x="2973" y="481"/>
                    <a:pt x="1446" y="1502"/>
                    <a:pt x="795" y="3065"/>
                  </a:cubicBezTo>
                  <a:cubicBezTo>
                    <a:pt x="149" y="4633"/>
                    <a:pt x="507" y="6431"/>
                    <a:pt x="1703" y="7632"/>
                  </a:cubicBezTo>
                  <a:cubicBezTo>
                    <a:pt x="2904" y="8828"/>
                    <a:pt x="4702" y="9186"/>
                    <a:pt x="6270" y="8540"/>
                  </a:cubicBezTo>
                  <a:cubicBezTo>
                    <a:pt x="7833" y="7889"/>
                    <a:pt x="8854" y="6361"/>
                    <a:pt x="8854" y="4668"/>
                  </a:cubicBezTo>
                  <a:cubicBezTo>
                    <a:pt x="8854" y="2358"/>
                    <a:pt x="6977" y="485"/>
                    <a:pt x="4667" y="48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232050" y="2567000"/>
              <a:ext cx="177150" cy="180125"/>
            </a:xfrm>
            <a:custGeom>
              <a:avLst/>
              <a:gdLst/>
              <a:ahLst/>
              <a:cxnLst/>
              <a:rect l="l" t="t" r="r" b="b"/>
              <a:pathLst>
                <a:path w="7086" h="7205" extrusionOk="0">
                  <a:moveTo>
                    <a:pt x="3676" y="7086"/>
                  </a:moveTo>
                  <a:cubicBezTo>
                    <a:pt x="2297" y="7086"/>
                    <a:pt x="1053" y="6257"/>
                    <a:pt x="524" y="4982"/>
                  </a:cubicBezTo>
                  <a:cubicBezTo>
                    <a:pt x="0" y="3707"/>
                    <a:pt x="289" y="2245"/>
                    <a:pt x="1267" y="1267"/>
                  </a:cubicBezTo>
                  <a:cubicBezTo>
                    <a:pt x="2240" y="293"/>
                    <a:pt x="3707" y="1"/>
                    <a:pt x="4982" y="529"/>
                  </a:cubicBezTo>
                  <a:cubicBezTo>
                    <a:pt x="6252" y="1057"/>
                    <a:pt x="7086" y="2301"/>
                    <a:pt x="7086" y="3677"/>
                  </a:cubicBezTo>
                  <a:cubicBezTo>
                    <a:pt x="7082" y="5558"/>
                    <a:pt x="5558" y="7086"/>
                    <a:pt x="3676" y="7086"/>
                  </a:cubicBezTo>
                  <a:close/>
                  <a:moveTo>
                    <a:pt x="3676" y="411"/>
                  </a:moveTo>
                  <a:cubicBezTo>
                    <a:pt x="2354" y="411"/>
                    <a:pt x="1162" y="1206"/>
                    <a:pt x="655" y="2428"/>
                  </a:cubicBezTo>
                  <a:cubicBezTo>
                    <a:pt x="149" y="3650"/>
                    <a:pt x="428" y="5056"/>
                    <a:pt x="1363" y="5990"/>
                  </a:cubicBezTo>
                  <a:cubicBezTo>
                    <a:pt x="2297" y="6925"/>
                    <a:pt x="3707" y="7204"/>
                    <a:pt x="4925" y="6698"/>
                  </a:cubicBezTo>
                  <a:cubicBezTo>
                    <a:pt x="6147" y="6191"/>
                    <a:pt x="6946" y="4999"/>
                    <a:pt x="6946" y="3677"/>
                  </a:cubicBezTo>
                  <a:cubicBezTo>
                    <a:pt x="6942" y="1874"/>
                    <a:pt x="5479" y="411"/>
                    <a:pt x="3676" y="41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6156342" y="6142562"/>
            <a:ext cx="3987793" cy="549087"/>
            <a:chOff x="5043450" y="506600"/>
            <a:chExt cx="594625" cy="81875"/>
          </a:xfrm>
        </p:grpSpPr>
        <p:sp>
          <p:nvSpPr>
            <p:cNvPr id="46" name="Google Shape;46;p3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" name="Google Shape;53;p3"/>
          <p:cNvSpPr/>
          <p:nvPr/>
        </p:nvSpPr>
        <p:spPr>
          <a:xfrm>
            <a:off x="552668" y="389332"/>
            <a:ext cx="1159837" cy="1005192"/>
          </a:xfrm>
          <a:custGeom>
            <a:avLst/>
            <a:gdLst/>
            <a:ahLst/>
            <a:cxnLst/>
            <a:rect l="l" t="t" r="r" b="b"/>
            <a:pathLst>
              <a:path w="6715" h="5820" extrusionOk="0">
                <a:moveTo>
                  <a:pt x="6715" y="5820"/>
                </a:moveTo>
                <a:lnTo>
                  <a:pt x="0" y="5820"/>
                </a:lnTo>
                <a:lnTo>
                  <a:pt x="3358" y="0"/>
                </a:lnTo>
                <a:close/>
                <a:moveTo>
                  <a:pt x="2087" y="4615"/>
                </a:moveTo>
                <a:lnTo>
                  <a:pt x="4632" y="4615"/>
                </a:lnTo>
                <a:lnTo>
                  <a:pt x="3358" y="2410"/>
                </a:lnTo>
                <a:close/>
              </a:path>
            </a:pathLst>
          </a:custGeom>
          <a:solidFill>
            <a:srgbClr val="00CEAB">
              <a:alpha val="257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3"/>
          <p:cNvSpPr/>
          <p:nvPr/>
        </p:nvSpPr>
        <p:spPr>
          <a:xfrm>
            <a:off x="428541" y="5713916"/>
            <a:ext cx="695729" cy="602059"/>
          </a:xfrm>
          <a:custGeom>
            <a:avLst/>
            <a:gdLst/>
            <a:ahLst/>
            <a:cxnLst/>
            <a:rect l="l" t="t" r="r" b="b"/>
            <a:pathLst>
              <a:path w="6135" h="5309" extrusionOk="0">
                <a:moveTo>
                  <a:pt x="6135" y="5309"/>
                </a:moveTo>
                <a:lnTo>
                  <a:pt x="1" y="5309"/>
                </a:lnTo>
                <a:lnTo>
                  <a:pt x="3065" y="0"/>
                </a:lnTo>
                <a:close/>
                <a:moveTo>
                  <a:pt x="1503" y="4444"/>
                </a:moveTo>
                <a:lnTo>
                  <a:pt x="4633" y="4444"/>
                </a:lnTo>
                <a:lnTo>
                  <a:pt x="3065" y="1733"/>
                </a:lnTo>
                <a:close/>
              </a:path>
            </a:pathLst>
          </a:custGeom>
          <a:solidFill>
            <a:srgbClr val="B80090">
              <a:alpha val="23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" name="Google Shape;55;p3"/>
          <p:cNvGrpSpPr/>
          <p:nvPr/>
        </p:nvGrpSpPr>
        <p:grpSpPr>
          <a:xfrm>
            <a:off x="11259942" y="2947176"/>
            <a:ext cx="584399" cy="3801173"/>
            <a:chOff x="3059125" y="233425"/>
            <a:chExt cx="113200" cy="736300"/>
          </a:xfrm>
        </p:grpSpPr>
        <p:sp>
          <p:nvSpPr>
            <p:cNvPr id="56" name="Google Shape;56;p3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00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6382900" y="1846200"/>
            <a:ext cx="4155200" cy="18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1676933" y="2590800"/>
            <a:ext cx="3205600" cy="16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rgbClr val="FF00A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6382900" y="4100033"/>
            <a:ext cx="4155200" cy="1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030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/>
          <p:nvPr/>
        </p:nvSpPr>
        <p:spPr>
          <a:xfrm>
            <a:off x="10394933" y="5223767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4"/>
          <p:cNvSpPr/>
          <p:nvPr/>
        </p:nvSpPr>
        <p:spPr>
          <a:xfrm>
            <a:off x="-1035067" y="-1608833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" name="Google Shape;78;p4"/>
          <p:cNvGrpSpPr/>
          <p:nvPr/>
        </p:nvGrpSpPr>
        <p:grpSpPr>
          <a:xfrm>
            <a:off x="10423837" y="5114930"/>
            <a:ext cx="3056403" cy="3055860"/>
            <a:chOff x="4985825" y="2320875"/>
            <a:chExt cx="676275" cy="676175"/>
          </a:xfrm>
        </p:grpSpPr>
        <p:sp>
          <p:nvSpPr>
            <p:cNvPr id="79" name="Google Shape;79;p4"/>
            <p:cNvSpPr/>
            <p:nvPr/>
          </p:nvSpPr>
          <p:spPr>
            <a:xfrm>
              <a:off x="4985825" y="2320875"/>
              <a:ext cx="676275" cy="676175"/>
            </a:xfrm>
            <a:custGeom>
              <a:avLst/>
              <a:gdLst/>
              <a:ahLst/>
              <a:cxnLst/>
              <a:rect l="l" t="t" r="r" b="b"/>
              <a:pathLst>
                <a:path w="27051" h="27047" extrusionOk="0">
                  <a:moveTo>
                    <a:pt x="13525" y="141"/>
                  </a:moveTo>
                  <a:cubicBezTo>
                    <a:pt x="20908" y="141"/>
                    <a:pt x="26911" y="6144"/>
                    <a:pt x="26911" y="13522"/>
                  </a:cubicBezTo>
                  <a:cubicBezTo>
                    <a:pt x="26911" y="20904"/>
                    <a:pt x="20908" y="26907"/>
                    <a:pt x="13525" y="26907"/>
                  </a:cubicBezTo>
                  <a:cubicBezTo>
                    <a:pt x="6143" y="26907"/>
                    <a:pt x="140" y="20904"/>
                    <a:pt x="140" y="13522"/>
                  </a:cubicBezTo>
                  <a:cubicBezTo>
                    <a:pt x="140" y="6144"/>
                    <a:pt x="6143" y="141"/>
                    <a:pt x="13525" y="141"/>
                  </a:cubicBezTo>
                  <a:close/>
                  <a:moveTo>
                    <a:pt x="13525" y="1"/>
                  </a:moveTo>
                  <a:cubicBezTo>
                    <a:pt x="6069" y="1"/>
                    <a:pt x="0" y="6065"/>
                    <a:pt x="0" y="13522"/>
                  </a:cubicBezTo>
                  <a:cubicBezTo>
                    <a:pt x="0" y="20983"/>
                    <a:pt x="6069" y="27047"/>
                    <a:pt x="13525" y="27047"/>
                  </a:cubicBezTo>
                  <a:cubicBezTo>
                    <a:pt x="20982" y="27047"/>
                    <a:pt x="27050" y="20983"/>
                    <a:pt x="27050" y="13522"/>
                  </a:cubicBezTo>
                  <a:cubicBezTo>
                    <a:pt x="27050" y="6065"/>
                    <a:pt x="20982" y="1"/>
                    <a:pt x="13525" y="1"/>
                  </a:cubicBezTo>
                  <a:close/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008750" y="2343800"/>
              <a:ext cx="630325" cy="630325"/>
            </a:xfrm>
            <a:custGeom>
              <a:avLst/>
              <a:gdLst/>
              <a:ahLst/>
              <a:cxnLst/>
              <a:rect l="l" t="t" r="r" b="b"/>
              <a:pathLst>
                <a:path w="25213" h="25213" extrusionOk="0">
                  <a:moveTo>
                    <a:pt x="12608" y="25213"/>
                  </a:moveTo>
                  <a:cubicBezTo>
                    <a:pt x="5658" y="25213"/>
                    <a:pt x="0" y="19555"/>
                    <a:pt x="0" y="12605"/>
                  </a:cubicBezTo>
                  <a:cubicBezTo>
                    <a:pt x="0" y="5654"/>
                    <a:pt x="5658" y="1"/>
                    <a:pt x="12608" y="1"/>
                  </a:cubicBezTo>
                  <a:cubicBezTo>
                    <a:pt x="19559" y="1"/>
                    <a:pt x="25212" y="5654"/>
                    <a:pt x="25212" y="12605"/>
                  </a:cubicBezTo>
                  <a:cubicBezTo>
                    <a:pt x="25212" y="19559"/>
                    <a:pt x="19559" y="25213"/>
                    <a:pt x="12608" y="25213"/>
                  </a:cubicBezTo>
                  <a:close/>
                  <a:moveTo>
                    <a:pt x="12608" y="140"/>
                  </a:moveTo>
                  <a:cubicBezTo>
                    <a:pt x="5732" y="140"/>
                    <a:pt x="144" y="5733"/>
                    <a:pt x="144" y="12605"/>
                  </a:cubicBezTo>
                  <a:cubicBezTo>
                    <a:pt x="144" y="19481"/>
                    <a:pt x="5737" y="25073"/>
                    <a:pt x="12608" y="25073"/>
                  </a:cubicBezTo>
                  <a:cubicBezTo>
                    <a:pt x="19480" y="25073"/>
                    <a:pt x="25072" y="19481"/>
                    <a:pt x="25072" y="12605"/>
                  </a:cubicBezTo>
                  <a:cubicBezTo>
                    <a:pt x="25072" y="5733"/>
                    <a:pt x="19480" y="140"/>
                    <a:pt x="12608" y="140"/>
                  </a:cubicBezTo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031775" y="2366825"/>
              <a:ext cx="584275" cy="584275"/>
            </a:xfrm>
            <a:custGeom>
              <a:avLst/>
              <a:gdLst/>
              <a:ahLst/>
              <a:cxnLst/>
              <a:rect l="l" t="t" r="r" b="b"/>
              <a:pathLst>
                <a:path w="23371" h="23371" extrusionOk="0">
                  <a:moveTo>
                    <a:pt x="11687" y="23371"/>
                  </a:moveTo>
                  <a:cubicBezTo>
                    <a:pt x="5244" y="23371"/>
                    <a:pt x="0" y="18127"/>
                    <a:pt x="0" y="11684"/>
                  </a:cubicBezTo>
                  <a:cubicBezTo>
                    <a:pt x="0" y="5240"/>
                    <a:pt x="5244" y="1"/>
                    <a:pt x="11687" y="1"/>
                  </a:cubicBezTo>
                  <a:cubicBezTo>
                    <a:pt x="18131" y="1"/>
                    <a:pt x="23370" y="5244"/>
                    <a:pt x="23370" y="11684"/>
                  </a:cubicBezTo>
                  <a:cubicBezTo>
                    <a:pt x="23370" y="18127"/>
                    <a:pt x="18131" y="23371"/>
                    <a:pt x="11687" y="23371"/>
                  </a:cubicBezTo>
                  <a:close/>
                  <a:moveTo>
                    <a:pt x="11687" y="141"/>
                  </a:moveTo>
                  <a:cubicBezTo>
                    <a:pt x="5322" y="141"/>
                    <a:pt x="140" y="5318"/>
                    <a:pt x="140" y="11684"/>
                  </a:cubicBezTo>
                  <a:cubicBezTo>
                    <a:pt x="140" y="18049"/>
                    <a:pt x="5322" y="23231"/>
                    <a:pt x="11687" y="23231"/>
                  </a:cubicBezTo>
                  <a:cubicBezTo>
                    <a:pt x="18053" y="23231"/>
                    <a:pt x="23230" y="18053"/>
                    <a:pt x="23230" y="11688"/>
                  </a:cubicBezTo>
                  <a:cubicBezTo>
                    <a:pt x="23230" y="5318"/>
                    <a:pt x="18053" y="141"/>
                    <a:pt x="11687" y="141"/>
                  </a:cubicBezTo>
                </a:path>
              </a:pathLst>
            </a:custGeom>
            <a:solidFill>
              <a:srgbClr val="521270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054800" y="2389875"/>
              <a:ext cx="538325" cy="538200"/>
            </a:xfrm>
            <a:custGeom>
              <a:avLst/>
              <a:gdLst/>
              <a:ahLst/>
              <a:cxnLst/>
              <a:rect l="l" t="t" r="r" b="b"/>
              <a:pathLst>
                <a:path w="21533" h="21528" extrusionOk="0">
                  <a:moveTo>
                    <a:pt x="10766" y="21527"/>
                  </a:moveTo>
                  <a:cubicBezTo>
                    <a:pt x="4829" y="21527"/>
                    <a:pt x="1" y="16699"/>
                    <a:pt x="1" y="10762"/>
                  </a:cubicBezTo>
                  <a:cubicBezTo>
                    <a:pt x="1" y="4829"/>
                    <a:pt x="4829" y="0"/>
                    <a:pt x="10766" y="0"/>
                  </a:cubicBezTo>
                  <a:cubicBezTo>
                    <a:pt x="16699" y="0"/>
                    <a:pt x="21532" y="4829"/>
                    <a:pt x="21532" y="10762"/>
                  </a:cubicBezTo>
                  <a:cubicBezTo>
                    <a:pt x="21532" y="16699"/>
                    <a:pt x="16699" y="21527"/>
                    <a:pt x="10766" y="21527"/>
                  </a:cubicBezTo>
                  <a:close/>
                  <a:moveTo>
                    <a:pt x="10766" y="135"/>
                  </a:moveTo>
                  <a:cubicBezTo>
                    <a:pt x="4908" y="135"/>
                    <a:pt x="140" y="4903"/>
                    <a:pt x="140" y="10762"/>
                  </a:cubicBezTo>
                  <a:cubicBezTo>
                    <a:pt x="140" y="16620"/>
                    <a:pt x="4908" y="21388"/>
                    <a:pt x="10766" y="21388"/>
                  </a:cubicBezTo>
                  <a:cubicBezTo>
                    <a:pt x="16625" y="21388"/>
                    <a:pt x="21393" y="16620"/>
                    <a:pt x="21393" y="10762"/>
                  </a:cubicBezTo>
                  <a:cubicBezTo>
                    <a:pt x="21393" y="4903"/>
                    <a:pt x="16625" y="135"/>
                    <a:pt x="10766" y="135"/>
                  </a:cubicBezTo>
                  <a:close/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077725" y="2412775"/>
              <a:ext cx="492375" cy="492375"/>
            </a:xfrm>
            <a:custGeom>
              <a:avLst/>
              <a:gdLst/>
              <a:ahLst/>
              <a:cxnLst/>
              <a:rect l="l" t="t" r="r" b="b"/>
              <a:pathLst>
                <a:path w="19695" h="19695" extrusionOk="0">
                  <a:moveTo>
                    <a:pt x="9849" y="19695"/>
                  </a:moveTo>
                  <a:cubicBezTo>
                    <a:pt x="4418" y="19695"/>
                    <a:pt x="0" y="15277"/>
                    <a:pt x="0" y="9846"/>
                  </a:cubicBezTo>
                  <a:cubicBezTo>
                    <a:pt x="0" y="4419"/>
                    <a:pt x="4418" y="1"/>
                    <a:pt x="9849" y="1"/>
                  </a:cubicBezTo>
                  <a:cubicBezTo>
                    <a:pt x="15276" y="1"/>
                    <a:pt x="19694" y="4419"/>
                    <a:pt x="19694" y="9846"/>
                  </a:cubicBezTo>
                  <a:cubicBezTo>
                    <a:pt x="19694" y="15277"/>
                    <a:pt x="15276" y="19695"/>
                    <a:pt x="9849" y="19695"/>
                  </a:cubicBezTo>
                  <a:moveTo>
                    <a:pt x="9849" y="141"/>
                  </a:moveTo>
                  <a:cubicBezTo>
                    <a:pt x="4497" y="141"/>
                    <a:pt x="144" y="4498"/>
                    <a:pt x="144" y="9846"/>
                  </a:cubicBezTo>
                  <a:cubicBezTo>
                    <a:pt x="144" y="15198"/>
                    <a:pt x="4497" y="19555"/>
                    <a:pt x="9849" y="19555"/>
                  </a:cubicBezTo>
                  <a:cubicBezTo>
                    <a:pt x="15202" y="19555"/>
                    <a:pt x="19554" y="15198"/>
                    <a:pt x="19554" y="9846"/>
                  </a:cubicBezTo>
                  <a:cubicBezTo>
                    <a:pt x="19554" y="4498"/>
                    <a:pt x="15197" y="141"/>
                    <a:pt x="9845" y="141"/>
                  </a:cubicBezTo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100750" y="2435825"/>
              <a:ext cx="446300" cy="446300"/>
            </a:xfrm>
            <a:custGeom>
              <a:avLst/>
              <a:gdLst/>
              <a:ahLst/>
              <a:cxnLst/>
              <a:rect l="l" t="t" r="r" b="b"/>
              <a:pathLst>
                <a:path w="17852" h="17852" extrusionOk="0">
                  <a:moveTo>
                    <a:pt x="8928" y="17851"/>
                  </a:moveTo>
                  <a:cubicBezTo>
                    <a:pt x="4004" y="17851"/>
                    <a:pt x="1" y="13848"/>
                    <a:pt x="1" y="8924"/>
                  </a:cubicBezTo>
                  <a:cubicBezTo>
                    <a:pt x="1" y="4003"/>
                    <a:pt x="4004" y="0"/>
                    <a:pt x="8928" y="0"/>
                  </a:cubicBezTo>
                  <a:cubicBezTo>
                    <a:pt x="13849" y="0"/>
                    <a:pt x="17852" y="4003"/>
                    <a:pt x="17852" y="8924"/>
                  </a:cubicBezTo>
                  <a:cubicBezTo>
                    <a:pt x="17852" y="13848"/>
                    <a:pt x="13849" y="17851"/>
                    <a:pt x="8928" y="17851"/>
                  </a:cubicBezTo>
                  <a:close/>
                  <a:moveTo>
                    <a:pt x="8928" y="140"/>
                  </a:moveTo>
                  <a:cubicBezTo>
                    <a:pt x="4082" y="140"/>
                    <a:pt x="140" y="4082"/>
                    <a:pt x="140" y="8924"/>
                  </a:cubicBezTo>
                  <a:cubicBezTo>
                    <a:pt x="140" y="13770"/>
                    <a:pt x="4082" y="17712"/>
                    <a:pt x="8928" y="17712"/>
                  </a:cubicBezTo>
                  <a:cubicBezTo>
                    <a:pt x="13770" y="17712"/>
                    <a:pt x="17712" y="13770"/>
                    <a:pt x="17712" y="8924"/>
                  </a:cubicBezTo>
                  <a:cubicBezTo>
                    <a:pt x="17712" y="4082"/>
                    <a:pt x="13770" y="140"/>
                    <a:pt x="8928" y="140"/>
                  </a:cubicBezTo>
                  <a:close/>
                </a:path>
              </a:pathLst>
            </a:custGeom>
            <a:solidFill>
              <a:srgbClr val="880083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123775" y="24587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7" y="16014"/>
                  </a:moveTo>
                  <a:cubicBezTo>
                    <a:pt x="3594" y="16014"/>
                    <a:pt x="1" y="12426"/>
                    <a:pt x="1" y="8008"/>
                  </a:cubicBezTo>
                  <a:cubicBezTo>
                    <a:pt x="1" y="3594"/>
                    <a:pt x="3594" y="1"/>
                    <a:pt x="8007" y="1"/>
                  </a:cubicBezTo>
                  <a:cubicBezTo>
                    <a:pt x="12421" y="1"/>
                    <a:pt x="16014" y="3594"/>
                    <a:pt x="16014" y="8008"/>
                  </a:cubicBezTo>
                  <a:cubicBezTo>
                    <a:pt x="16014" y="12426"/>
                    <a:pt x="12421" y="16014"/>
                    <a:pt x="8007" y="16014"/>
                  </a:cubicBezTo>
                  <a:close/>
                  <a:moveTo>
                    <a:pt x="8007" y="141"/>
                  </a:moveTo>
                  <a:cubicBezTo>
                    <a:pt x="3668" y="141"/>
                    <a:pt x="140" y="3672"/>
                    <a:pt x="140" y="8008"/>
                  </a:cubicBezTo>
                  <a:cubicBezTo>
                    <a:pt x="140" y="12347"/>
                    <a:pt x="3668" y="15875"/>
                    <a:pt x="8007" y="15875"/>
                  </a:cubicBezTo>
                  <a:cubicBezTo>
                    <a:pt x="12343" y="15875"/>
                    <a:pt x="15874" y="12347"/>
                    <a:pt x="15874" y="8008"/>
                  </a:cubicBezTo>
                  <a:cubicBezTo>
                    <a:pt x="15874" y="3672"/>
                    <a:pt x="12343" y="141"/>
                    <a:pt x="8007" y="141"/>
                  </a:cubicBezTo>
                  <a:close/>
                </a:path>
              </a:pathLst>
            </a:custGeom>
            <a:solidFill>
              <a:srgbClr val="880083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132725" y="2467800"/>
              <a:ext cx="368375" cy="378525"/>
            </a:xfrm>
            <a:custGeom>
              <a:avLst/>
              <a:gdLst/>
              <a:ahLst/>
              <a:cxnLst/>
              <a:rect l="l" t="t" r="r" b="b"/>
              <a:pathLst>
                <a:path w="14735" h="15141" extrusionOk="0">
                  <a:moveTo>
                    <a:pt x="7649" y="14735"/>
                  </a:moveTo>
                  <a:cubicBezTo>
                    <a:pt x="4781" y="14735"/>
                    <a:pt x="2197" y="13010"/>
                    <a:pt x="1101" y="10360"/>
                  </a:cubicBezTo>
                  <a:cubicBezTo>
                    <a:pt x="1" y="7710"/>
                    <a:pt x="608" y="4663"/>
                    <a:pt x="2633" y="2637"/>
                  </a:cubicBezTo>
                  <a:cubicBezTo>
                    <a:pt x="4659" y="607"/>
                    <a:pt x="7711" y="0"/>
                    <a:pt x="10356" y="1100"/>
                  </a:cubicBezTo>
                  <a:cubicBezTo>
                    <a:pt x="13006" y="2196"/>
                    <a:pt x="14731" y="4781"/>
                    <a:pt x="14735" y="7645"/>
                  </a:cubicBezTo>
                  <a:cubicBezTo>
                    <a:pt x="14731" y="11561"/>
                    <a:pt x="11557" y="14730"/>
                    <a:pt x="7645" y="14735"/>
                  </a:cubicBezTo>
                  <a:moveTo>
                    <a:pt x="7645" y="699"/>
                  </a:moveTo>
                  <a:cubicBezTo>
                    <a:pt x="4838" y="699"/>
                    <a:pt x="2301" y="2393"/>
                    <a:pt x="1227" y="4986"/>
                  </a:cubicBezTo>
                  <a:cubicBezTo>
                    <a:pt x="153" y="7583"/>
                    <a:pt x="747" y="10570"/>
                    <a:pt x="2734" y="12556"/>
                  </a:cubicBezTo>
                  <a:cubicBezTo>
                    <a:pt x="4720" y="14547"/>
                    <a:pt x="7706" y="15141"/>
                    <a:pt x="10304" y="14067"/>
                  </a:cubicBezTo>
                  <a:cubicBezTo>
                    <a:pt x="12901" y="12988"/>
                    <a:pt x="14591" y="10456"/>
                    <a:pt x="14591" y="7649"/>
                  </a:cubicBezTo>
                  <a:cubicBezTo>
                    <a:pt x="14586" y="3811"/>
                    <a:pt x="11482" y="703"/>
                    <a:pt x="7645" y="699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157625" y="2492675"/>
              <a:ext cx="320450" cy="328875"/>
            </a:xfrm>
            <a:custGeom>
              <a:avLst/>
              <a:gdLst/>
              <a:ahLst/>
              <a:cxnLst/>
              <a:rect l="l" t="t" r="r" b="b"/>
              <a:pathLst>
                <a:path w="12818" h="13155" extrusionOk="0">
                  <a:moveTo>
                    <a:pt x="6653" y="12818"/>
                  </a:moveTo>
                  <a:cubicBezTo>
                    <a:pt x="4156" y="12818"/>
                    <a:pt x="1908" y="11317"/>
                    <a:pt x="956" y="9011"/>
                  </a:cubicBezTo>
                  <a:cubicBezTo>
                    <a:pt x="0" y="6706"/>
                    <a:pt x="528" y="4056"/>
                    <a:pt x="2292" y="2293"/>
                  </a:cubicBezTo>
                  <a:cubicBezTo>
                    <a:pt x="4056" y="529"/>
                    <a:pt x="6706" y="1"/>
                    <a:pt x="9011" y="957"/>
                  </a:cubicBezTo>
                  <a:cubicBezTo>
                    <a:pt x="11316" y="1908"/>
                    <a:pt x="12818" y="4157"/>
                    <a:pt x="12818" y="6654"/>
                  </a:cubicBezTo>
                  <a:cubicBezTo>
                    <a:pt x="12813" y="10055"/>
                    <a:pt x="10054" y="12814"/>
                    <a:pt x="6653" y="12818"/>
                  </a:cubicBezTo>
                  <a:close/>
                  <a:moveTo>
                    <a:pt x="6653" y="625"/>
                  </a:moveTo>
                  <a:cubicBezTo>
                    <a:pt x="4213" y="625"/>
                    <a:pt x="2017" y="2092"/>
                    <a:pt x="1083" y="4344"/>
                  </a:cubicBezTo>
                  <a:cubicBezTo>
                    <a:pt x="153" y="6597"/>
                    <a:pt x="668" y="9190"/>
                    <a:pt x="2392" y="10915"/>
                  </a:cubicBezTo>
                  <a:cubicBezTo>
                    <a:pt x="4113" y="12635"/>
                    <a:pt x="6706" y="13155"/>
                    <a:pt x="8958" y="12220"/>
                  </a:cubicBezTo>
                  <a:cubicBezTo>
                    <a:pt x="11211" y="11286"/>
                    <a:pt x="12678" y="9090"/>
                    <a:pt x="12678" y="6650"/>
                  </a:cubicBezTo>
                  <a:cubicBezTo>
                    <a:pt x="12674" y="3323"/>
                    <a:pt x="9980" y="629"/>
                    <a:pt x="6653" y="625"/>
                  </a:cubicBezTo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182400" y="2517450"/>
              <a:ext cx="272750" cy="279325"/>
            </a:xfrm>
            <a:custGeom>
              <a:avLst/>
              <a:gdLst/>
              <a:ahLst/>
              <a:cxnLst/>
              <a:rect l="l" t="t" r="r" b="b"/>
              <a:pathLst>
                <a:path w="10910" h="11173" extrusionOk="0">
                  <a:moveTo>
                    <a:pt x="5662" y="10911"/>
                  </a:moveTo>
                  <a:cubicBezTo>
                    <a:pt x="3541" y="10906"/>
                    <a:pt x="1624" y="9631"/>
                    <a:pt x="812" y="7667"/>
                  </a:cubicBezTo>
                  <a:cubicBezTo>
                    <a:pt x="0" y="5707"/>
                    <a:pt x="450" y="3450"/>
                    <a:pt x="1952" y="1952"/>
                  </a:cubicBezTo>
                  <a:cubicBezTo>
                    <a:pt x="3453" y="450"/>
                    <a:pt x="5710" y="1"/>
                    <a:pt x="7671" y="813"/>
                  </a:cubicBezTo>
                  <a:cubicBezTo>
                    <a:pt x="9631" y="1625"/>
                    <a:pt x="10910" y="3537"/>
                    <a:pt x="10910" y="5659"/>
                  </a:cubicBezTo>
                  <a:cubicBezTo>
                    <a:pt x="10906" y="8557"/>
                    <a:pt x="8557" y="10906"/>
                    <a:pt x="5662" y="10911"/>
                  </a:cubicBezTo>
                  <a:close/>
                  <a:moveTo>
                    <a:pt x="5662" y="555"/>
                  </a:moveTo>
                  <a:cubicBezTo>
                    <a:pt x="3597" y="551"/>
                    <a:pt x="1733" y="1799"/>
                    <a:pt x="943" y="3707"/>
                  </a:cubicBezTo>
                  <a:cubicBezTo>
                    <a:pt x="153" y="5615"/>
                    <a:pt x="589" y="7811"/>
                    <a:pt x="2048" y="9273"/>
                  </a:cubicBezTo>
                  <a:cubicBezTo>
                    <a:pt x="3510" y="10732"/>
                    <a:pt x="5706" y="11172"/>
                    <a:pt x="7614" y="10378"/>
                  </a:cubicBezTo>
                  <a:cubicBezTo>
                    <a:pt x="9526" y="9588"/>
                    <a:pt x="10770" y="7728"/>
                    <a:pt x="10770" y="5659"/>
                  </a:cubicBezTo>
                  <a:cubicBezTo>
                    <a:pt x="10766" y="2843"/>
                    <a:pt x="8483" y="555"/>
                    <a:pt x="5662" y="555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207275" y="2542225"/>
              <a:ext cx="224850" cy="229675"/>
            </a:xfrm>
            <a:custGeom>
              <a:avLst/>
              <a:gdLst/>
              <a:ahLst/>
              <a:cxnLst/>
              <a:rect l="l" t="t" r="r" b="b"/>
              <a:pathLst>
                <a:path w="8994" h="9187" extrusionOk="0">
                  <a:moveTo>
                    <a:pt x="4667" y="8998"/>
                  </a:moveTo>
                  <a:cubicBezTo>
                    <a:pt x="2917" y="8998"/>
                    <a:pt x="1336" y="7942"/>
                    <a:pt x="668" y="6327"/>
                  </a:cubicBezTo>
                  <a:cubicBezTo>
                    <a:pt x="0" y="4707"/>
                    <a:pt x="367" y="2847"/>
                    <a:pt x="1607" y="1612"/>
                  </a:cubicBezTo>
                  <a:cubicBezTo>
                    <a:pt x="2843" y="372"/>
                    <a:pt x="4707" y="1"/>
                    <a:pt x="6322" y="673"/>
                  </a:cubicBezTo>
                  <a:cubicBezTo>
                    <a:pt x="7942" y="1341"/>
                    <a:pt x="8994" y="2917"/>
                    <a:pt x="8994" y="4668"/>
                  </a:cubicBezTo>
                  <a:cubicBezTo>
                    <a:pt x="8994" y="7060"/>
                    <a:pt x="7055" y="8994"/>
                    <a:pt x="4667" y="8998"/>
                  </a:cubicBezTo>
                  <a:close/>
                  <a:moveTo>
                    <a:pt x="4667" y="481"/>
                  </a:moveTo>
                  <a:cubicBezTo>
                    <a:pt x="2973" y="481"/>
                    <a:pt x="1446" y="1502"/>
                    <a:pt x="795" y="3065"/>
                  </a:cubicBezTo>
                  <a:cubicBezTo>
                    <a:pt x="149" y="4633"/>
                    <a:pt x="507" y="6431"/>
                    <a:pt x="1703" y="7632"/>
                  </a:cubicBezTo>
                  <a:cubicBezTo>
                    <a:pt x="2904" y="8828"/>
                    <a:pt x="4702" y="9186"/>
                    <a:pt x="6270" y="8540"/>
                  </a:cubicBezTo>
                  <a:cubicBezTo>
                    <a:pt x="7833" y="7889"/>
                    <a:pt x="8854" y="6361"/>
                    <a:pt x="8854" y="4668"/>
                  </a:cubicBezTo>
                  <a:cubicBezTo>
                    <a:pt x="8854" y="2358"/>
                    <a:pt x="6977" y="485"/>
                    <a:pt x="4667" y="48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232050" y="2567000"/>
              <a:ext cx="177150" cy="180125"/>
            </a:xfrm>
            <a:custGeom>
              <a:avLst/>
              <a:gdLst/>
              <a:ahLst/>
              <a:cxnLst/>
              <a:rect l="l" t="t" r="r" b="b"/>
              <a:pathLst>
                <a:path w="7086" h="7205" extrusionOk="0">
                  <a:moveTo>
                    <a:pt x="3676" y="7086"/>
                  </a:moveTo>
                  <a:cubicBezTo>
                    <a:pt x="2297" y="7086"/>
                    <a:pt x="1053" y="6257"/>
                    <a:pt x="524" y="4982"/>
                  </a:cubicBezTo>
                  <a:cubicBezTo>
                    <a:pt x="0" y="3707"/>
                    <a:pt x="289" y="2245"/>
                    <a:pt x="1267" y="1267"/>
                  </a:cubicBezTo>
                  <a:cubicBezTo>
                    <a:pt x="2240" y="293"/>
                    <a:pt x="3707" y="1"/>
                    <a:pt x="4982" y="529"/>
                  </a:cubicBezTo>
                  <a:cubicBezTo>
                    <a:pt x="6252" y="1057"/>
                    <a:pt x="7086" y="2301"/>
                    <a:pt x="7086" y="3677"/>
                  </a:cubicBezTo>
                  <a:cubicBezTo>
                    <a:pt x="7082" y="5558"/>
                    <a:pt x="5558" y="7086"/>
                    <a:pt x="3676" y="7086"/>
                  </a:cubicBezTo>
                  <a:close/>
                  <a:moveTo>
                    <a:pt x="3676" y="411"/>
                  </a:moveTo>
                  <a:cubicBezTo>
                    <a:pt x="2354" y="411"/>
                    <a:pt x="1162" y="1206"/>
                    <a:pt x="655" y="2428"/>
                  </a:cubicBezTo>
                  <a:cubicBezTo>
                    <a:pt x="149" y="3650"/>
                    <a:pt x="428" y="5056"/>
                    <a:pt x="1363" y="5990"/>
                  </a:cubicBezTo>
                  <a:cubicBezTo>
                    <a:pt x="2297" y="6925"/>
                    <a:pt x="3707" y="7204"/>
                    <a:pt x="4925" y="6698"/>
                  </a:cubicBezTo>
                  <a:cubicBezTo>
                    <a:pt x="6147" y="6191"/>
                    <a:pt x="6946" y="4999"/>
                    <a:pt x="6946" y="3677"/>
                  </a:cubicBezTo>
                  <a:cubicBezTo>
                    <a:pt x="6942" y="1874"/>
                    <a:pt x="5479" y="411"/>
                    <a:pt x="3676" y="41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5400000">
            <a:off x="9744342" y="1917629"/>
            <a:ext cx="3987793" cy="549087"/>
            <a:chOff x="5043450" y="506600"/>
            <a:chExt cx="594625" cy="81875"/>
          </a:xfrm>
        </p:grpSpPr>
        <p:sp>
          <p:nvSpPr>
            <p:cNvPr id="92" name="Google Shape;92;p4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" name="Google Shape;99;p4"/>
          <p:cNvSpPr/>
          <p:nvPr/>
        </p:nvSpPr>
        <p:spPr>
          <a:xfrm>
            <a:off x="288383" y="631569"/>
            <a:ext cx="761504" cy="660008"/>
          </a:xfrm>
          <a:custGeom>
            <a:avLst/>
            <a:gdLst/>
            <a:ahLst/>
            <a:cxnLst/>
            <a:rect l="l" t="t" r="r" b="b"/>
            <a:pathLst>
              <a:path w="6715" h="5820" extrusionOk="0">
                <a:moveTo>
                  <a:pt x="6715" y="5820"/>
                </a:moveTo>
                <a:lnTo>
                  <a:pt x="0" y="5820"/>
                </a:lnTo>
                <a:lnTo>
                  <a:pt x="3358" y="0"/>
                </a:lnTo>
                <a:close/>
                <a:moveTo>
                  <a:pt x="2087" y="4615"/>
                </a:moveTo>
                <a:lnTo>
                  <a:pt x="4632" y="4615"/>
                </a:lnTo>
                <a:lnTo>
                  <a:pt x="3358" y="2410"/>
                </a:lnTo>
                <a:close/>
              </a:path>
            </a:pathLst>
          </a:custGeom>
          <a:solidFill>
            <a:srgbClr val="00CEAB">
              <a:alpha val="257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" name="Google Shape;100;p4"/>
          <p:cNvGrpSpPr/>
          <p:nvPr/>
        </p:nvGrpSpPr>
        <p:grpSpPr>
          <a:xfrm>
            <a:off x="140597" y="3693058"/>
            <a:ext cx="549065" cy="3571349"/>
            <a:chOff x="3059125" y="233425"/>
            <a:chExt cx="113200" cy="736300"/>
          </a:xfrm>
        </p:grpSpPr>
        <p:sp>
          <p:nvSpPr>
            <p:cNvPr id="101" name="Google Shape;101;p4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86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7144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-659300" y="4558500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5"/>
          <p:cNvSpPr/>
          <p:nvPr/>
        </p:nvSpPr>
        <p:spPr>
          <a:xfrm>
            <a:off x="10120167" y="1148400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2" name="Google Shape;122;p5"/>
          <p:cNvGrpSpPr/>
          <p:nvPr/>
        </p:nvGrpSpPr>
        <p:grpSpPr>
          <a:xfrm rot="-5400000">
            <a:off x="9757042" y="6111129"/>
            <a:ext cx="3987793" cy="549087"/>
            <a:chOff x="5043450" y="506600"/>
            <a:chExt cx="594625" cy="81875"/>
          </a:xfrm>
        </p:grpSpPr>
        <p:sp>
          <p:nvSpPr>
            <p:cNvPr id="123" name="Google Shape;123;p5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" name="Google Shape;130;p5"/>
          <p:cNvGrpSpPr/>
          <p:nvPr/>
        </p:nvGrpSpPr>
        <p:grpSpPr>
          <a:xfrm>
            <a:off x="2516275" y="5049659"/>
            <a:ext cx="584399" cy="3801173"/>
            <a:chOff x="3059125" y="233425"/>
            <a:chExt cx="113200" cy="736300"/>
          </a:xfrm>
        </p:grpSpPr>
        <p:sp>
          <p:nvSpPr>
            <p:cNvPr id="131" name="Google Shape;131;p5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00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5"/>
          <p:cNvGrpSpPr/>
          <p:nvPr/>
        </p:nvGrpSpPr>
        <p:grpSpPr>
          <a:xfrm>
            <a:off x="10120175" y="-1181257"/>
            <a:ext cx="584399" cy="3801173"/>
            <a:chOff x="3059125" y="233425"/>
            <a:chExt cx="113200" cy="736300"/>
          </a:xfrm>
        </p:grpSpPr>
        <p:sp>
          <p:nvSpPr>
            <p:cNvPr id="148" name="Google Shape;148;p5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156305" y="178909"/>
            <a:ext cx="1670440" cy="3541292"/>
            <a:chOff x="6123290" y="734175"/>
            <a:chExt cx="495660" cy="1050746"/>
          </a:xfrm>
        </p:grpSpPr>
        <p:sp>
          <p:nvSpPr>
            <p:cNvPr id="165" name="Google Shape;165;p5"/>
            <p:cNvSpPr/>
            <p:nvPr/>
          </p:nvSpPr>
          <p:spPr>
            <a:xfrm>
              <a:off x="6123290" y="1677946"/>
              <a:ext cx="92575" cy="106975"/>
            </a:xfrm>
            <a:custGeom>
              <a:avLst/>
              <a:gdLst/>
              <a:ahLst/>
              <a:cxnLst/>
              <a:rect l="l" t="t" r="r" b="b"/>
              <a:pathLst>
                <a:path w="3703" h="4279" extrusionOk="0">
                  <a:moveTo>
                    <a:pt x="1" y="4278"/>
                  </a:moveTo>
                  <a:lnTo>
                    <a:pt x="1" y="0"/>
                  </a:lnTo>
                  <a:lnTo>
                    <a:pt x="3703" y="2139"/>
                  </a:lnTo>
                  <a:close/>
                  <a:moveTo>
                    <a:pt x="765" y="1332"/>
                  </a:moveTo>
                  <a:lnTo>
                    <a:pt x="765" y="2951"/>
                  </a:lnTo>
                  <a:lnTo>
                    <a:pt x="2166" y="2139"/>
                  </a:lnTo>
                  <a:close/>
                </a:path>
              </a:pathLst>
            </a:custGeom>
            <a:solidFill>
              <a:srgbClr val="FF00A4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157475" y="840804"/>
              <a:ext cx="84500" cy="97475"/>
            </a:xfrm>
            <a:custGeom>
              <a:avLst/>
              <a:gdLst/>
              <a:ahLst/>
              <a:cxnLst/>
              <a:rect l="l" t="t" r="r" b="b"/>
              <a:pathLst>
                <a:path w="3380" h="3899" extrusionOk="0">
                  <a:moveTo>
                    <a:pt x="0" y="3899"/>
                  </a:moveTo>
                  <a:lnTo>
                    <a:pt x="0" y="0"/>
                  </a:lnTo>
                  <a:lnTo>
                    <a:pt x="3379" y="1952"/>
                  </a:lnTo>
                  <a:close/>
                  <a:moveTo>
                    <a:pt x="550" y="952"/>
                  </a:moveTo>
                  <a:lnTo>
                    <a:pt x="550" y="2947"/>
                  </a:lnTo>
                  <a:lnTo>
                    <a:pt x="2279" y="1952"/>
                  </a:lnTo>
                  <a:close/>
                </a:path>
              </a:pathLst>
            </a:custGeom>
            <a:solidFill>
              <a:srgbClr val="B80090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194834" y="1190344"/>
              <a:ext cx="173225" cy="200100"/>
            </a:xfrm>
            <a:custGeom>
              <a:avLst/>
              <a:gdLst/>
              <a:ahLst/>
              <a:cxnLst/>
              <a:rect l="l" t="t" r="r" b="b"/>
              <a:pathLst>
                <a:path w="6929" h="8004" extrusionOk="0">
                  <a:moveTo>
                    <a:pt x="0" y="8003"/>
                  </a:moveTo>
                  <a:lnTo>
                    <a:pt x="0" y="1"/>
                  </a:lnTo>
                  <a:lnTo>
                    <a:pt x="6929" y="4004"/>
                  </a:lnTo>
                  <a:close/>
                  <a:moveTo>
                    <a:pt x="1127" y="1957"/>
                  </a:moveTo>
                  <a:lnTo>
                    <a:pt x="1127" y="6048"/>
                  </a:lnTo>
                  <a:lnTo>
                    <a:pt x="4672" y="4004"/>
                  </a:ln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506175" y="734175"/>
              <a:ext cx="112775" cy="130225"/>
            </a:xfrm>
            <a:custGeom>
              <a:avLst/>
              <a:gdLst/>
              <a:ahLst/>
              <a:cxnLst/>
              <a:rect l="l" t="t" r="r" b="b"/>
              <a:pathLst>
                <a:path w="4511" h="5209" extrusionOk="0">
                  <a:moveTo>
                    <a:pt x="1" y="5208"/>
                  </a:moveTo>
                  <a:lnTo>
                    <a:pt x="1" y="0"/>
                  </a:lnTo>
                  <a:lnTo>
                    <a:pt x="4510" y="2602"/>
                  </a:lnTo>
                  <a:close/>
                  <a:moveTo>
                    <a:pt x="354" y="616"/>
                  </a:moveTo>
                  <a:lnTo>
                    <a:pt x="354" y="4593"/>
                  </a:lnTo>
                  <a:lnTo>
                    <a:pt x="3799" y="2602"/>
                  </a:lnTo>
                  <a:close/>
                </a:path>
              </a:pathLst>
            </a:custGeom>
            <a:solidFill>
              <a:srgbClr val="880083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5"/>
          <p:cNvSpPr txBox="1">
            <a:spLocks noGrp="1"/>
          </p:cNvSpPr>
          <p:nvPr>
            <p:ph type="title"/>
          </p:nvPr>
        </p:nvSpPr>
        <p:spPr>
          <a:xfrm>
            <a:off x="3296780" y="3121067"/>
            <a:ext cx="48320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0" name="Google Shape;170;p5"/>
          <p:cNvSpPr txBox="1">
            <a:spLocks noGrp="1"/>
          </p:cNvSpPr>
          <p:nvPr>
            <p:ph type="title" idx="2"/>
          </p:nvPr>
        </p:nvSpPr>
        <p:spPr>
          <a:xfrm>
            <a:off x="4063215" y="5356265"/>
            <a:ext cx="48320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1" name="Google Shape;171;p5"/>
          <p:cNvSpPr txBox="1">
            <a:spLocks noGrp="1"/>
          </p:cNvSpPr>
          <p:nvPr>
            <p:ph type="subTitle" idx="1"/>
          </p:nvPr>
        </p:nvSpPr>
        <p:spPr>
          <a:xfrm>
            <a:off x="4063220" y="4152233"/>
            <a:ext cx="48320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0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3"/>
          </p:nvPr>
        </p:nvSpPr>
        <p:spPr>
          <a:xfrm>
            <a:off x="3296780" y="1917033"/>
            <a:ext cx="48320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0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3867"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title" idx="4"/>
          </p:nvPr>
        </p:nvSpPr>
        <p:spPr>
          <a:xfrm>
            <a:off x="950967" y="491767"/>
            <a:ext cx="102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903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/>
          <p:nvPr/>
        </p:nvSpPr>
        <p:spPr>
          <a:xfrm>
            <a:off x="-875000" y="-1408900"/>
            <a:ext cx="3293600" cy="32936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6"/>
          <p:cNvGrpSpPr/>
          <p:nvPr/>
        </p:nvGrpSpPr>
        <p:grpSpPr>
          <a:xfrm>
            <a:off x="10487337" y="5181914"/>
            <a:ext cx="3056403" cy="3055860"/>
            <a:chOff x="4985825" y="2320875"/>
            <a:chExt cx="676275" cy="676175"/>
          </a:xfrm>
        </p:grpSpPr>
        <p:sp>
          <p:nvSpPr>
            <p:cNvPr id="177" name="Google Shape;177;p6"/>
            <p:cNvSpPr/>
            <p:nvPr/>
          </p:nvSpPr>
          <p:spPr>
            <a:xfrm>
              <a:off x="4985825" y="2320875"/>
              <a:ext cx="676275" cy="676175"/>
            </a:xfrm>
            <a:custGeom>
              <a:avLst/>
              <a:gdLst/>
              <a:ahLst/>
              <a:cxnLst/>
              <a:rect l="l" t="t" r="r" b="b"/>
              <a:pathLst>
                <a:path w="27051" h="27047" extrusionOk="0">
                  <a:moveTo>
                    <a:pt x="13525" y="141"/>
                  </a:moveTo>
                  <a:cubicBezTo>
                    <a:pt x="20908" y="141"/>
                    <a:pt x="26911" y="6144"/>
                    <a:pt x="26911" y="13522"/>
                  </a:cubicBezTo>
                  <a:cubicBezTo>
                    <a:pt x="26911" y="20904"/>
                    <a:pt x="20908" y="26907"/>
                    <a:pt x="13525" y="26907"/>
                  </a:cubicBezTo>
                  <a:cubicBezTo>
                    <a:pt x="6143" y="26907"/>
                    <a:pt x="140" y="20904"/>
                    <a:pt x="140" y="13522"/>
                  </a:cubicBezTo>
                  <a:cubicBezTo>
                    <a:pt x="140" y="6144"/>
                    <a:pt x="6143" y="141"/>
                    <a:pt x="13525" y="141"/>
                  </a:cubicBezTo>
                  <a:close/>
                  <a:moveTo>
                    <a:pt x="13525" y="1"/>
                  </a:moveTo>
                  <a:cubicBezTo>
                    <a:pt x="6069" y="1"/>
                    <a:pt x="0" y="6065"/>
                    <a:pt x="0" y="13522"/>
                  </a:cubicBezTo>
                  <a:cubicBezTo>
                    <a:pt x="0" y="20983"/>
                    <a:pt x="6069" y="27047"/>
                    <a:pt x="13525" y="27047"/>
                  </a:cubicBezTo>
                  <a:cubicBezTo>
                    <a:pt x="20982" y="27047"/>
                    <a:pt x="27050" y="20983"/>
                    <a:pt x="27050" y="13522"/>
                  </a:cubicBezTo>
                  <a:cubicBezTo>
                    <a:pt x="27050" y="6065"/>
                    <a:pt x="20982" y="1"/>
                    <a:pt x="13525" y="1"/>
                  </a:cubicBezTo>
                  <a:close/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008750" y="2343800"/>
              <a:ext cx="630325" cy="630325"/>
            </a:xfrm>
            <a:custGeom>
              <a:avLst/>
              <a:gdLst/>
              <a:ahLst/>
              <a:cxnLst/>
              <a:rect l="l" t="t" r="r" b="b"/>
              <a:pathLst>
                <a:path w="25213" h="25213" extrusionOk="0">
                  <a:moveTo>
                    <a:pt x="12608" y="25213"/>
                  </a:moveTo>
                  <a:cubicBezTo>
                    <a:pt x="5658" y="25213"/>
                    <a:pt x="0" y="19555"/>
                    <a:pt x="0" y="12605"/>
                  </a:cubicBezTo>
                  <a:cubicBezTo>
                    <a:pt x="0" y="5654"/>
                    <a:pt x="5658" y="1"/>
                    <a:pt x="12608" y="1"/>
                  </a:cubicBezTo>
                  <a:cubicBezTo>
                    <a:pt x="19559" y="1"/>
                    <a:pt x="25212" y="5654"/>
                    <a:pt x="25212" y="12605"/>
                  </a:cubicBezTo>
                  <a:cubicBezTo>
                    <a:pt x="25212" y="19559"/>
                    <a:pt x="19559" y="25213"/>
                    <a:pt x="12608" y="25213"/>
                  </a:cubicBezTo>
                  <a:close/>
                  <a:moveTo>
                    <a:pt x="12608" y="140"/>
                  </a:moveTo>
                  <a:cubicBezTo>
                    <a:pt x="5732" y="140"/>
                    <a:pt x="144" y="5733"/>
                    <a:pt x="144" y="12605"/>
                  </a:cubicBezTo>
                  <a:cubicBezTo>
                    <a:pt x="144" y="19481"/>
                    <a:pt x="5737" y="25073"/>
                    <a:pt x="12608" y="25073"/>
                  </a:cubicBezTo>
                  <a:cubicBezTo>
                    <a:pt x="19480" y="25073"/>
                    <a:pt x="25072" y="19481"/>
                    <a:pt x="25072" y="12605"/>
                  </a:cubicBezTo>
                  <a:cubicBezTo>
                    <a:pt x="25072" y="5733"/>
                    <a:pt x="19480" y="140"/>
                    <a:pt x="12608" y="140"/>
                  </a:cubicBezTo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031775" y="2366825"/>
              <a:ext cx="584275" cy="584275"/>
            </a:xfrm>
            <a:custGeom>
              <a:avLst/>
              <a:gdLst/>
              <a:ahLst/>
              <a:cxnLst/>
              <a:rect l="l" t="t" r="r" b="b"/>
              <a:pathLst>
                <a:path w="23371" h="23371" extrusionOk="0">
                  <a:moveTo>
                    <a:pt x="11687" y="23371"/>
                  </a:moveTo>
                  <a:cubicBezTo>
                    <a:pt x="5244" y="23371"/>
                    <a:pt x="0" y="18127"/>
                    <a:pt x="0" y="11684"/>
                  </a:cubicBezTo>
                  <a:cubicBezTo>
                    <a:pt x="0" y="5240"/>
                    <a:pt x="5244" y="1"/>
                    <a:pt x="11687" y="1"/>
                  </a:cubicBezTo>
                  <a:cubicBezTo>
                    <a:pt x="18131" y="1"/>
                    <a:pt x="23370" y="5244"/>
                    <a:pt x="23370" y="11684"/>
                  </a:cubicBezTo>
                  <a:cubicBezTo>
                    <a:pt x="23370" y="18127"/>
                    <a:pt x="18131" y="23371"/>
                    <a:pt x="11687" y="23371"/>
                  </a:cubicBezTo>
                  <a:close/>
                  <a:moveTo>
                    <a:pt x="11687" y="141"/>
                  </a:moveTo>
                  <a:cubicBezTo>
                    <a:pt x="5322" y="141"/>
                    <a:pt x="140" y="5318"/>
                    <a:pt x="140" y="11684"/>
                  </a:cubicBezTo>
                  <a:cubicBezTo>
                    <a:pt x="140" y="18049"/>
                    <a:pt x="5322" y="23231"/>
                    <a:pt x="11687" y="23231"/>
                  </a:cubicBezTo>
                  <a:cubicBezTo>
                    <a:pt x="18053" y="23231"/>
                    <a:pt x="23230" y="18053"/>
                    <a:pt x="23230" y="11688"/>
                  </a:cubicBezTo>
                  <a:cubicBezTo>
                    <a:pt x="23230" y="5318"/>
                    <a:pt x="18053" y="141"/>
                    <a:pt x="11687" y="141"/>
                  </a:cubicBezTo>
                </a:path>
              </a:pathLst>
            </a:custGeom>
            <a:solidFill>
              <a:srgbClr val="521270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5054800" y="2389875"/>
              <a:ext cx="538325" cy="538200"/>
            </a:xfrm>
            <a:custGeom>
              <a:avLst/>
              <a:gdLst/>
              <a:ahLst/>
              <a:cxnLst/>
              <a:rect l="l" t="t" r="r" b="b"/>
              <a:pathLst>
                <a:path w="21533" h="21528" extrusionOk="0">
                  <a:moveTo>
                    <a:pt x="10766" y="21527"/>
                  </a:moveTo>
                  <a:cubicBezTo>
                    <a:pt x="4829" y="21527"/>
                    <a:pt x="1" y="16699"/>
                    <a:pt x="1" y="10762"/>
                  </a:cubicBezTo>
                  <a:cubicBezTo>
                    <a:pt x="1" y="4829"/>
                    <a:pt x="4829" y="0"/>
                    <a:pt x="10766" y="0"/>
                  </a:cubicBezTo>
                  <a:cubicBezTo>
                    <a:pt x="16699" y="0"/>
                    <a:pt x="21532" y="4829"/>
                    <a:pt x="21532" y="10762"/>
                  </a:cubicBezTo>
                  <a:cubicBezTo>
                    <a:pt x="21532" y="16699"/>
                    <a:pt x="16699" y="21527"/>
                    <a:pt x="10766" y="21527"/>
                  </a:cubicBezTo>
                  <a:close/>
                  <a:moveTo>
                    <a:pt x="10766" y="135"/>
                  </a:moveTo>
                  <a:cubicBezTo>
                    <a:pt x="4908" y="135"/>
                    <a:pt x="140" y="4903"/>
                    <a:pt x="140" y="10762"/>
                  </a:cubicBezTo>
                  <a:cubicBezTo>
                    <a:pt x="140" y="16620"/>
                    <a:pt x="4908" y="21388"/>
                    <a:pt x="10766" y="21388"/>
                  </a:cubicBezTo>
                  <a:cubicBezTo>
                    <a:pt x="16625" y="21388"/>
                    <a:pt x="21393" y="16620"/>
                    <a:pt x="21393" y="10762"/>
                  </a:cubicBezTo>
                  <a:cubicBezTo>
                    <a:pt x="21393" y="4903"/>
                    <a:pt x="16625" y="135"/>
                    <a:pt x="10766" y="135"/>
                  </a:cubicBezTo>
                  <a:close/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5077725" y="2412775"/>
              <a:ext cx="492375" cy="492375"/>
            </a:xfrm>
            <a:custGeom>
              <a:avLst/>
              <a:gdLst/>
              <a:ahLst/>
              <a:cxnLst/>
              <a:rect l="l" t="t" r="r" b="b"/>
              <a:pathLst>
                <a:path w="19695" h="19695" extrusionOk="0">
                  <a:moveTo>
                    <a:pt x="9849" y="19695"/>
                  </a:moveTo>
                  <a:cubicBezTo>
                    <a:pt x="4418" y="19695"/>
                    <a:pt x="0" y="15277"/>
                    <a:pt x="0" y="9846"/>
                  </a:cubicBezTo>
                  <a:cubicBezTo>
                    <a:pt x="0" y="4419"/>
                    <a:pt x="4418" y="1"/>
                    <a:pt x="9849" y="1"/>
                  </a:cubicBezTo>
                  <a:cubicBezTo>
                    <a:pt x="15276" y="1"/>
                    <a:pt x="19694" y="4419"/>
                    <a:pt x="19694" y="9846"/>
                  </a:cubicBezTo>
                  <a:cubicBezTo>
                    <a:pt x="19694" y="15277"/>
                    <a:pt x="15276" y="19695"/>
                    <a:pt x="9849" y="19695"/>
                  </a:cubicBezTo>
                  <a:moveTo>
                    <a:pt x="9849" y="141"/>
                  </a:moveTo>
                  <a:cubicBezTo>
                    <a:pt x="4497" y="141"/>
                    <a:pt x="144" y="4498"/>
                    <a:pt x="144" y="9846"/>
                  </a:cubicBezTo>
                  <a:cubicBezTo>
                    <a:pt x="144" y="15198"/>
                    <a:pt x="4497" y="19555"/>
                    <a:pt x="9849" y="19555"/>
                  </a:cubicBezTo>
                  <a:cubicBezTo>
                    <a:pt x="15202" y="19555"/>
                    <a:pt x="19554" y="15198"/>
                    <a:pt x="19554" y="9846"/>
                  </a:cubicBezTo>
                  <a:cubicBezTo>
                    <a:pt x="19554" y="4498"/>
                    <a:pt x="15197" y="141"/>
                    <a:pt x="9845" y="141"/>
                  </a:cubicBezTo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5100750" y="2435825"/>
              <a:ext cx="446300" cy="446300"/>
            </a:xfrm>
            <a:custGeom>
              <a:avLst/>
              <a:gdLst/>
              <a:ahLst/>
              <a:cxnLst/>
              <a:rect l="l" t="t" r="r" b="b"/>
              <a:pathLst>
                <a:path w="17852" h="17852" extrusionOk="0">
                  <a:moveTo>
                    <a:pt x="8928" y="17851"/>
                  </a:moveTo>
                  <a:cubicBezTo>
                    <a:pt x="4004" y="17851"/>
                    <a:pt x="1" y="13848"/>
                    <a:pt x="1" y="8924"/>
                  </a:cubicBezTo>
                  <a:cubicBezTo>
                    <a:pt x="1" y="4003"/>
                    <a:pt x="4004" y="0"/>
                    <a:pt x="8928" y="0"/>
                  </a:cubicBezTo>
                  <a:cubicBezTo>
                    <a:pt x="13849" y="0"/>
                    <a:pt x="17852" y="4003"/>
                    <a:pt x="17852" y="8924"/>
                  </a:cubicBezTo>
                  <a:cubicBezTo>
                    <a:pt x="17852" y="13848"/>
                    <a:pt x="13849" y="17851"/>
                    <a:pt x="8928" y="17851"/>
                  </a:cubicBezTo>
                  <a:close/>
                  <a:moveTo>
                    <a:pt x="8928" y="140"/>
                  </a:moveTo>
                  <a:cubicBezTo>
                    <a:pt x="4082" y="140"/>
                    <a:pt x="140" y="4082"/>
                    <a:pt x="140" y="8924"/>
                  </a:cubicBezTo>
                  <a:cubicBezTo>
                    <a:pt x="140" y="13770"/>
                    <a:pt x="4082" y="17712"/>
                    <a:pt x="8928" y="17712"/>
                  </a:cubicBezTo>
                  <a:cubicBezTo>
                    <a:pt x="13770" y="17712"/>
                    <a:pt x="17712" y="13770"/>
                    <a:pt x="17712" y="8924"/>
                  </a:cubicBezTo>
                  <a:cubicBezTo>
                    <a:pt x="17712" y="4082"/>
                    <a:pt x="13770" y="140"/>
                    <a:pt x="8928" y="140"/>
                  </a:cubicBezTo>
                  <a:close/>
                </a:path>
              </a:pathLst>
            </a:custGeom>
            <a:solidFill>
              <a:srgbClr val="880083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5123775" y="24587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7" y="16014"/>
                  </a:moveTo>
                  <a:cubicBezTo>
                    <a:pt x="3594" y="16014"/>
                    <a:pt x="1" y="12426"/>
                    <a:pt x="1" y="8008"/>
                  </a:cubicBezTo>
                  <a:cubicBezTo>
                    <a:pt x="1" y="3594"/>
                    <a:pt x="3594" y="1"/>
                    <a:pt x="8007" y="1"/>
                  </a:cubicBezTo>
                  <a:cubicBezTo>
                    <a:pt x="12421" y="1"/>
                    <a:pt x="16014" y="3594"/>
                    <a:pt x="16014" y="8008"/>
                  </a:cubicBezTo>
                  <a:cubicBezTo>
                    <a:pt x="16014" y="12426"/>
                    <a:pt x="12421" y="16014"/>
                    <a:pt x="8007" y="16014"/>
                  </a:cubicBezTo>
                  <a:close/>
                  <a:moveTo>
                    <a:pt x="8007" y="141"/>
                  </a:moveTo>
                  <a:cubicBezTo>
                    <a:pt x="3668" y="141"/>
                    <a:pt x="140" y="3672"/>
                    <a:pt x="140" y="8008"/>
                  </a:cubicBezTo>
                  <a:cubicBezTo>
                    <a:pt x="140" y="12347"/>
                    <a:pt x="3668" y="15875"/>
                    <a:pt x="8007" y="15875"/>
                  </a:cubicBezTo>
                  <a:cubicBezTo>
                    <a:pt x="12343" y="15875"/>
                    <a:pt x="15874" y="12347"/>
                    <a:pt x="15874" y="8008"/>
                  </a:cubicBezTo>
                  <a:cubicBezTo>
                    <a:pt x="15874" y="3672"/>
                    <a:pt x="12343" y="141"/>
                    <a:pt x="8007" y="141"/>
                  </a:cubicBezTo>
                  <a:close/>
                </a:path>
              </a:pathLst>
            </a:custGeom>
            <a:solidFill>
              <a:srgbClr val="880083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5132725" y="2467800"/>
              <a:ext cx="368375" cy="378525"/>
            </a:xfrm>
            <a:custGeom>
              <a:avLst/>
              <a:gdLst/>
              <a:ahLst/>
              <a:cxnLst/>
              <a:rect l="l" t="t" r="r" b="b"/>
              <a:pathLst>
                <a:path w="14735" h="15141" extrusionOk="0">
                  <a:moveTo>
                    <a:pt x="7649" y="14735"/>
                  </a:moveTo>
                  <a:cubicBezTo>
                    <a:pt x="4781" y="14735"/>
                    <a:pt x="2197" y="13010"/>
                    <a:pt x="1101" y="10360"/>
                  </a:cubicBezTo>
                  <a:cubicBezTo>
                    <a:pt x="1" y="7710"/>
                    <a:pt x="608" y="4663"/>
                    <a:pt x="2633" y="2637"/>
                  </a:cubicBezTo>
                  <a:cubicBezTo>
                    <a:pt x="4659" y="607"/>
                    <a:pt x="7711" y="0"/>
                    <a:pt x="10356" y="1100"/>
                  </a:cubicBezTo>
                  <a:cubicBezTo>
                    <a:pt x="13006" y="2196"/>
                    <a:pt x="14731" y="4781"/>
                    <a:pt x="14735" y="7645"/>
                  </a:cubicBezTo>
                  <a:cubicBezTo>
                    <a:pt x="14731" y="11561"/>
                    <a:pt x="11557" y="14730"/>
                    <a:pt x="7645" y="14735"/>
                  </a:cubicBezTo>
                  <a:moveTo>
                    <a:pt x="7645" y="699"/>
                  </a:moveTo>
                  <a:cubicBezTo>
                    <a:pt x="4838" y="699"/>
                    <a:pt x="2301" y="2393"/>
                    <a:pt x="1227" y="4986"/>
                  </a:cubicBezTo>
                  <a:cubicBezTo>
                    <a:pt x="153" y="7583"/>
                    <a:pt x="747" y="10570"/>
                    <a:pt x="2734" y="12556"/>
                  </a:cubicBezTo>
                  <a:cubicBezTo>
                    <a:pt x="4720" y="14547"/>
                    <a:pt x="7706" y="15141"/>
                    <a:pt x="10304" y="14067"/>
                  </a:cubicBezTo>
                  <a:cubicBezTo>
                    <a:pt x="12901" y="12988"/>
                    <a:pt x="14591" y="10456"/>
                    <a:pt x="14591" y="7649"/>
                  </a:cubicBezTo>
                  <a:cubicBezTo>
                    <a:pt x="14586" y="3811"/>
                    <a:pt x="11482" y="703"/>
                    <a:pt x="7645" y="699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5157625" y="2492675"/>
              <a:ext cx="320450" cy="328875"/>
            </a:xfrm>
            <a:custGeom>
              <a:avLst/>
              <a:gdLst/>
              <a:ahLst/>
              <a:cxnLst/>
              <a:rect l="l" t="t" r="r" b="b"/>
              <a:pathLst>
                <a:path w="12818" h="13155" extrusionOk="0">
                  <a:moveTo>
                    <a:pt x="6653" y="12818"/>
                  </a:moveTo>
                  <a:cubicBezTo>
                    <a:pt x="4156" y="12818"/>
                    <a:pt x="1908" y="11317"/>
                    <a:pt x="956" y="9011"/>
                  </a:cubicBezTo>
                  <a:cubicBezTo>
                    <a:pt x="0" y="6706"/>
                    <a:pt x="528" y="4056"/>
                    <a:pt x="2292" y="2293"/>
                  </a:cubicBezTo>
                  <a:cubicBezTo>
                    <a:pt x="4056" y="529"/>
                    <a:pt x="6706" y="1"/>
                    <a:pt x="9011" y="957"/>
                  </a:cubicBezTo>
                  <a:cubicBezTo>
                    <a:pt x="11316" y="1908"/>
                    <a:pt x="12818" y="4157"/>
                    <a:pt x="12818" y="6654"/>
                  </a:cubicBezTo>
                  <a:cubicBezTo>
                    <a:pt x="12813" y="10055"/>
                    <a:pt x="10054" y="12814"/>
                    <a:pt x="6653" y="12818"/>
                  </a:cubicBezTo>
                  <a:close/>
                  <a:moveTo>
                    <a:pt x="6653" y="625"/>
                  </a:moveTo>
                  <a:cubicBezTo>
                    <a:pt x="4213" y="625"/>
                    <a:pt x="2017" y="2092"/>
                    <a:pt x="1083" y="4344"/>
                  </a:cubicBezTo>
                  <a:cubicBezTo>
                    <a:pt x="153" y="6597"/>
                    <a:pt x="668" y="9190"/>
                    <a:pt x="2392" y="10915"/>
                  </a:cubicBezTo>
                  <a:cubicBezTo>
                    <a:pt x="4113" y="12635"/>
                    <a:pt x="6706" y="13155"/>
                    <a:pt x="8958" y="12220"/>
                  </a:cubicBezTo>
                  <a:cubicBezTo>
                    <a:pt x="11211" y="11286"/>
                    <a:pt x="12678" y="9090"/>
                    <a:pt x="12678" y="6650"/>
                  </a:cubicBezTo>
                  <a:cubicBezTo>
                    <a:pt x="12674" y="3323"/>
                    <a:pt x="9980" y="629"/>
                    <a:pt x="6653" y="625"/>
                  </a:cubicBezTo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5182400" y="2517450"/>
              <a:ext cx="272750" cy="279325"/>
            </a:xfrm>
            <a:custGeom>
              <a:avLst/>
              <a:gdLst/>
              <a:ahLst/>
              <a:cxnLst/>
              <a:rect l="l" t="t" r="r" b="b"/>
              <a:pathLst>
                <a:path w="10910" h="11173" extrusionOk="0">
                  <a:moveTo>
                    <a:pt x="5662" y="10911"/>
                  </a:moveTo>
                  <a:cubicBezTo>
                    <a:pt x="3541" y="10906"/>
                    <a:pt x="1624" y="9631"/>
                    <a:pt x="812" y="7667"/>
                  </a:cubicBezTo>
                  <a:cubicBezTo>
                    <a:pt x="0" y="5707"/>
                    <a:pt x="450" y="3450"/>
                    <a:pt x="1952" y="1952"/>
                  </a:cubicBezTo>
                  <a:cubicBezTo>
                    <a:pt x="3453" y="450"/>
                    <a:pt x="5710" y="1"/>
                    <a:pt x="7671" y="813"/>
                  </a:cubicBezTo>
                  <a:cubicBezTo>
                    <a:pt x="9631" y="1625"/>
                    <a:pt x="10910" y="3537"/>
                    <a:pt x="10910" y="5659"/>
                  </a:cubicBezTo>
                  <a:cubicBezTo>
                    <a:pt x="10906" y="8557"/>
                    <a:pt x="8557" y="10906"/>
                    <a:pt x="5662" y="10911"/>
                  </a:cubicBezTo>
                  <a:close/>
                  <a:moveTo>
                    <a:pt x="5662" y="555"/>
                  </a:moveTo>
                  <a:cubicBezTo>
                    <a:pt x="3597" y="551"/>
                    <a:pt x="1733" y="1799"/>
                    <a:pt x="943" y="3707"/>
                  </a:cubicBezTo>
                  <a:cubicBezTo>
                    <a:pt x="153" y="5615"/>
                    <a:pt x="589" y="7811"/>
                    <a:pt x="2048" y="9273"/>
                  </a:cubicBezTo>
                  <a:cubicBezTo>
                    <a:pt x="3510" y="10732"/>
                    <a:pt x="5706" y="11172"/>
                    <a:pt x="7614" y="10378"/>
                  </a:cubicBezTo>
                  <a:cubicBezTo>
                    <a:pt x="9526" y="9588"/>
                    <a:pt x="10770" y="7728"/>
                    <a:pt x="10770" y="5659"/>
                  </a:cubicBezTo>
                  <a:cubicBezTo>
                    <a:pt x="10766" y="2843"/>
                    <a:pt x="8483" y="555"/>
                    <a:pt x="5662" y="555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5207275" y="2542225"/>
              <a:ext cx="224850" cy="229675"/>
            </a:xfrm>
            <a:custGeom>
              <a:avLst/>
              <a:gdLst/>
              <a:ahLst/>
              <a:cxnLst/>
              <a:rect l="l" t="t" r="r" b="b"/>
              <a:pathLst>
                <a:path w="8994" h="9187" extrusionOk="0">
                  <a:moveTo>
                    <a:pt x="4667" y="8998"/>
                  </a:moveTo>
                  <a:cubicBezTo>
                    <a:pt x="2917" y="8998"/>
                    <a:pt x="1336" y="7942"/>
                    <a:pt x="668" y="6327"/>
                  </a:cubicBezTo>
                  <a:cubicBezTo>
                    <a:pt x="0" y="4707"/>
                    <a:pt x="367" y="2847"/>
                    <a:pt x="1607" y="1612"/>
                  </a:cubicBezTo>
                  <a:cubicBezTo>
                    <a:pt x="2843" y="372"/>
                    <a:pt x="4707" y="1"/>
                    <a:pt x="6322" y="673"/>
                  </a:cubicBezTo>
                  <a:cubicBezTo>
                    <a:pt x="7942" y="1341"/>
                    <a:pt x="8994" y="2917"/>
                    <a:pt x="8994" y="4668"/>
                  </a:cubicBezTo>
                  <a:cubicBezTo>
                    <a:pt x="8994" y="7060"/>
                    <a:pt x="7055" y="8994"/>
                    <a:pt x="4667" y="8998"/>
                  </a:cubicBezTo>
                  <a:close/>
                  <a:moveTo>
                    <a:pt x="4667" y="481"/>
                  </a:moveTo>
                  <a:cubicBezTo>
                    <a:pt x="2973" y="481"/>
                    <a:pt x="1446" y="1502"/>
                    <a:pt x="795" y="3065"/>
                  </a:cubicBezTo>
                  <a:cubicBezTo>
                    <a:pt x="149" y="4633"/>
                    <a:pt x="507" y="6431"/>
                    <a:pt x="1703" y="7632"/>
                  </a:cubicBezTo>
                  <a:cubicBezTo>
                    <a:pt x="2904" y="8828"/>
                    <a:pt x="4702" y="9186"/>
                    <a:pt x="6270" y="8540"/>
                  </a:cubicBezTo>
                  <a:cubicBezTo>
                    <a:pt x="7833" y="7889"/>
                    <a:pt x="8854" y="6361"/>
                    <a:pt x="8854" y="4668"/>
                  </a:cubicBezTo>
                  <a:cubicBezTo>
                    <a:pt x="8854" y="2358"/>
                    <a:pt x="6977" y="485"/>
                    <a:pt x="4667" y="48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5232050" y="2567000"/>
              <a:ext cx="177150" cy="180125"/>
            </a:xfrm>
            <a:custGeom>
              <a:avLst/>
              <a:gdLst/>
              <a:ahLst/>
              <a:cxnLst/>
              <a:rect l="l" t="t" r="r" b="b"/>
              <a:pathLst>
                <a:path w="7086" h="7205" extrusionOk="0">
                  <a:moveTo>
                    <a:pt x="3676" y="7086"/>
                  </a:moveTo>
                  <a:cubicBezTo>
                    <a:pt x="2297" y="7086"/>
                    <a:pt x="1053" y="6257"/>
                    <a:pt x="524" y="4982"/>
                  </a:cubicBezTo>
                  <a:cubicBezTo>
                    <a:pt x="0" y="3707"/>
                    <a:pt x="289" y="2245"/>
                    <a:pt x="1267" y="1267"/>
                  </a:cubicBezTo>
                  <a:cubicBezTo>
                    <a:pt x="2240" y="293"/>
                    <a:pt x="3707" y="1"/>
                    <a:pt x="4982" y="529"/>
                  </a:cubicBezTo>
                  <a:cubicBezTo>
                    <a:pt x="6252" y="1057"/>
                    <a:pt x="7086" y="2301"/>
                    <a:pt x="7086" y="3677"/>
                  </a:cubicBezTo>
                  <a:cubicBezTo>
                    <a:pt x="7082" y="5558"/>
                    <a:pt x="5558" y="7086"/>
                    <a:pt x="3676" y="7086"/>
                  </a:cubicBezTo>
                  <a:close/>
                  <a:moveTo>
                    <a:pt x="3676" y="411"/>
                  </a:moveTo>
                  <a:cubicBezTo>
                    <a:pt x="2354" y="411"/>
                    <a:pt x="1162" y="1206"/>
                    <a:pt x="655" y="2428"/>
                  </a:cubicBezTo>
                  <a:cubicBezTo>
                    <a:pt x="149" y="3650"/>
                    <a:pt x="428" y="5056"/>
                    <a:pt x="1363" y="5990"/>
                  </a:cubicBezTo>
                  <a:cubicBezTo>
                    <a:pt x="2297" y="6925"/>
                    <a:pt x="3707" y="7204"/>
                    <a:pt x="4925" y="6698"/>
                  </a:cubicBezTo>
                  <a:cubicBezTo>
                    <a:pt x="6147" y="6191"/>
                    <a:pt x="6946" y="4999"/>
                    <a:pt x="6946" y="3677"/>
                  </a:cubicBezTo>
                  <a:cubicBezTo>
                    <a:pt x="6942" y="1874"/>
                    <a:pt x="5479" y="411"/>
                    <a:pt x="3676" y="41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" name="Google Shape;189;p6"/>
          <p:cNvGrpSpPr/>
          <p:nvPr/>
        </p:nvGrpSpPr>
        <p:grpSpPr>
          <a:xfrm>
            <a:off x="6226576" y="6222229"/>
            <a:ext cx="3987793" cy="549087"/>
            <a:chOff x="5043450" y="506600"/>
            <a:chExt cx="594625" cy="81875"/>
          </a:xfrm>
        </p:grpSpPr>
        <p:sp>
          <p:nvSpPr>
            <p:cNvPr id="190" name="Google Shape;190;p6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" name="Google Shape;197;p6"/>
          <p:cNvGrpSpPr/>
          <p:nvPr/>
        </p:nvGrpSpPr>
        <p:grpSpPr>
          <a:xfrm rot="10800000" flipH="1">
            <a:off x="11425175" y="-1229924"/>
            <a:ext cx="584399" cy="3801173"/>
            <a:chOff x="3059125" y="233425"/>
            <a:chExt cx="113200" cy="736300"/>
          </a:xfrm>
        </p:grpSpPr>
        <p:sp>
          <p:nvSpPr>
            <p:cNvPr id="198" name="Google Shape;198;p6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6"/>
          <p:cNvGrpSpPr/>
          <p:nvPr/>
        </p:nvGrpSpPr>
        <p:grpSpPr>
          <a:xfrm>
            <a:off x="294134" y="178108"/>
            <a:ext cx="2699063" cy="6528843"/>
            <a:chOff x="6330575" y="-569639"/>
            <a:chExt cx="800877" cy="1937189"/>
          </a:xfrm>
        </p:grpSpPr>
        <p:sp>
          <p:nvSpPr>
            <p:cNvPr id="215" name="Google Shape;215;p6"/>
            <p:cNvSpPr/>
            <p:nvPr/>
          </p:nvSpPr>
          <p:spPr>
            <a:xfrm>
              <a:off x="6587050" y="1260575"/>
              <a:ext cx="92575" cy="106975"/>
            </a:xfrm>
            <a:custGeom>
              <a:avLst/>
              <a:gdLst/>
              <a:ahLst/>
              <a:cxnLst/>
              <a:rect l="l" t="t" r="r" b="b"/>
              <a:pathLst>
                <a:path w="3703" h="4279" extrusionOk="0">
                  <a:moveTo>
                    <a:pt x="1" y="4278"/>
                  </a:moveTo>
                  <a:lnTo>
                    <a:pt x="1" y="0"/>
                  </a:lnTo>
                  <a:lnTo>
                    <a:pt x="3703" y="2139"/>
                  </a:lnTo>
                  <a:close/>
                  <a:moveTo>
                    <a:pt x="765" y="1332"/>
                  </a:moveTo>
                  <a:lnTo>
                    <a:pt x="765" y="2951"/>
                  </a:lnTo>
                  <a:lnTo>
                    <a:pt x="2166" y="2139"/>
                  </a:lnTo>
                  <a:close/>
                </a:path>
              </a:pathLst>
            </a:custGeom>
            <a:solidFill>
              <a:srgbClr val="FF00A4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6330575" y="1158175"/>
              <a:ext cx="173225" cy="200100"/>
            </a:xfrm>
            <a:custGeom>
              <a:avLst/>
              <a:gdLst/>
              <a:ahLst/>
              <a:cxnLst/>
              <a:rect l="l" t="t" r="r" b="b"/>
              <a:pathLst>
                <a:path w="6929" h="8004" extrusionOk="0">
                  <a:moveTo>
                    <a:pt x="0" y="8003"/>
                  </a:moveTo>
                  <a:lnTo>
                    <a:pt x="0" y="1"/>
                  </a:lnTo>
                  <a:lnTo>
                    <a:pt x="6929" y="4004"/>
                  </a:lnTo>
                  <a:close/>
                  <a:moveTo>
                    <a:pt x="1127" y="1957"/>
                  </a:moveTo>
                  <a:lnTo>
                    <a:pt x="1127" y="6048"/>
                  </a:lnTo>
                  <a:lnTo>
                    <a:pt x="4672" y="4004"/>
                  </a:ln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7018677" y="-569639"/>
              <a:ext cx="112775" cy="130225"/>
            </a:xfrm>
            <a:custGeom>
              <a:avLst/>
              <a:gdLst/>
              <a:ahLst/>
              <a:cxnLst/>
              <a:rect l="l" t="t" r="r" b="b"/>
              <a:pathLst>
                <a:path w="4511" h="5209" extrusionOk="0">
                  <a:moveTo>
                    <a:pt x="1" y="5208"/>
                  </a:moveTo>
                  <a:lnTo>
                    <a:pt x="1" y="0"/>
                  </a:lnTo>
                  <a:lnTo>
                    <a:pt x="4510" y="2602"/>
                  </a:lnTo>
                  <a:close/>
                  <a:moveTo>
                    <a:pt x="354" y="616"/>
                  </a:moveTo>
                  <a:lnTo>
                    <a:pt x="354" y="4593"/>
                  </a:lnTo>
                  <a:lnTo>
                    <a:pt x="3799" y="2602"/>
                  </a:lnTo>
                  <a:close/>
                </a:path>
              </a:pathLst>
            </a:custGeom>
            <a:solidFill>
              <a:srgbClr val="880083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8" name="Google Shape;218;p6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071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accent1"/>
            </a:gs>
            <a:gs pos="8000">
              <a:srgbClr val="4E1E8B"/>
            </a:gs>
            <a:gs pos="35000">
              <a:srgbClr val="140647"/>
            </a:gs>
            <a:gs pos="100000">
              <a:schemeClr val="l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7"/>
          <p:cNvGrpSpPr/>
          <p:nvPr/>
        </p:nvGrpSpPr>
        <p:grpSpPr>
          <a:xfrm>
            <a:off x="-1374463" y="-1312903"/>
            <a:ext cx="3056403" cy="3055860"/>
            <a:chOff x="4985825" y="2320875"/>
            <a:chExt cx="676275" cy="676175"/>
          </a:xfrm>
        </p:grpSpPr>
        <p:sp>
          <p:nvSpPr>
            <p:cNvPr id="221" name="Google Shape;221;p7"/>
            <p:cNvSpPr/>
            <p:nvPr/>
          </p:nvSpPr>
          <p:spPr>
            <a:xfrm>
              <a:off x="4985825" y="2320875"/>
              <a:ext cx="676275" cy="676175"/>
            </a:xfrm>
            <a:custGeom>
              <a:avLst/>
              <a:gdLst/>
              <a:ahLst/>
              <a:cxnLst/>
              <a:rect l="l" t="t" r="r" b="b"/>
              <a:pathLst>
                <a:path w="27051" h="27047" extrusionOk="0">
                  <a:moveTo>
                    <a:pt x="13525" y="141"/>
                  </a:moveTo>
                  <a:cubicBezTo>
                    <a:pt x="20908" y="141"/>
                    <a:pt x="26911" y="6144"/>
                    <a:pt x="26911" y="13522"/>
                  </a:cubicBezTo>
                  <a:cubicBezTo>
                    <a:pt x="26911" y="20904"/>
                    <a:pt x="20908" y="26907"/>
                    <a:pt x="13525" y="26907"/>
                  </a:cubicBezTo>
                  <a:cubicBezTo>
                    <a:pt x="6143" y="26907"/>
                    <a:pt x="140" y="20904"/>
                    <a:pt x="140" y="13522"/>
                  </a:cubicBezTo>
                  <a:cubicBezTo>
                    <a:pt x="140" y="6144"/>
                    <a:pt x="6143" y="141"/>
                    <a:pt x="13525" y="141"/>
                  </a:cubicBezTo>
                  <a:close/>
                  <a:moveTo>
                    <a:pt x="13525" y="1"/>
                  </a:moveTo>
                  <a:cubicBezTo>
                    <a:pt x="6069" y="1"/>
                    <a:pt x="0" y="6065"/>
                    <a:pt x="0" y="13522"/>
                  </a:cubicBezTo>
                  <a:cubicBezTo>
                    <a:pt x="0" y="20983"/>
                    <a:pt x="6069" y="27047"/>
                    <a:pt x="13525" y="27047"/>
                  </a:cubicBezTo>
                  <a:cubicBezTo>
                    <a:pt x="20982" y="27047"/>
                    <a:pt x="27050" y="20983"/>
                    <a:pt x="27050" y="13522"/>
                  </a:cubicBezTo>
                  <a:cubicBezTo>
                    <a:pt x="27050" y="6065"/>
                    <a:pt x="20982" y="1"/>
                    <a:pt x="13525" y="1"/>
                  </a:cubicBezTo>
                  <a:close/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5008750" y="2343800"/>
              <a:ext cx="630325" cy="630325"/>
            </a:xfrm>
            <a:custGeom>
              <a:avLst/>
              <a:gdLst/>
              <a:ahLst/>
              <a:cxnLst/>
              <a:rect l="l" t="t" r="r" b="b"/>
              <a:pathLst>
                <a:path w="25213" h="25213" extrusionOk="0">
                  <a:moveTo>
                    <a:pt x="12608" y="25213"/>
                  </a:moveTo>
                  <a:cubicBezTo>
                    <a:pt x="5658" y="25213"/>
                    <a:pt x="0" y="19555"/>
                    <a:pt x="0" y="12605"/>
                  </a:cubicBezTo>
                  <a:cubicBezTo>
                    <a:pt x="0" y="5654"/>
                    <a:pt x="5658" y="1"/>
                    <a:pt x="12608" y="1"/>
                  </a:cubicBezTo>
                  <a:cubicBezTo>
                    <a:pt x="19559" y="1"/>
                    <a:pt x="25212" y="5654"/>
                    <a:pt x="25212" y="12605"/>
                  </a:cubicBezTo>
                  <a:cubicBezTo>
                    <a:pt x="25212" y="19559"/>
                    <a:pt x="19559" y="25213"/>
                    <a:pt x="12608" y="25213"/>
                  </a:cubicBezTo>
                  <a:close/>
                  <a:moveTo>
                    <a:pt x="12608" y="140"/>
                  </a:moveTo>
                  <a:cubicBezTo>
                    <a:pt x="5732" y="140"/>
                    <a:pt x="144" y="5733"/>
                    <a:pt x="144" y="12605"/>
                  </a:cubicBezTo>
                  <a:cubicBezTo>
                    <a:pt x="144" y="19481"/>
                    <a:pt x="5737" y="25073"/>
                    <a:pt x="12608" y="25073"/>
                  </a:cubicBezTo>
                  <a:cubicBezTo>
                    <a:pt x="19480" y="25073"/>
                    <a:pt x="25072" y="19481"/>
                    <a:pt x="25072" y="12605"/>
                  </a:cubicBezTo>
                  <a:cubicBezTo>
                    <a:pt x="25072" y="5733"/>
                    <a:pt x="19480" y="140"/>
                    <a:pt x="12608" y="140"/>
                  </a:cubicBezTo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5031775" y="2366825"/>
              <a:ext cx="584275" cy="584275"/>
            </a:xfrm>
            <a:custGeom>
              <a:avLst/>
              <a:gdLst/>
              <a:ahLst/>
              <a:cxnLst/>
              <a:rect l="l" t="t" r="r" b="b"/>
              <a:pathLst>
                <a:path w="23371" h="23371" extrusionOk="0">
                  <a:moveTo>
                    <a:pt x="11687" y="23371"/>
                  </a:moveTo>
                  <a:cubicBezTo>
                    <a:pt x="5244" y="23371"/>
                    <a:pt x="0" y="18127"/>
                    <a:pt x="0" y="11684"/>
                  </a:cubicBezTo>
                  <a:cubicBezTo>
                    <a:pt x="0" y="5240"/>
                    <a:pt x="5244" y="1"/>
                    <a:pt x="11687" y="1"/>
                  </a:cubicBezTo>
                  <a:cubicBezTo>
                    <a:pt x="18131" y="1"/>
                    <a:pt x="23370" y="5244"/>
                    <a:pt x="23370" y="11684"/>
                  </a:cubicBezTo>
                  <a:cubicBezTo>
                    <a:pt x="23370" y="18127"/>
                    <a:pt x="18131" y="23371"/>
                    <a:pt x="11687" y="23371"/>
                  </a:cubicBezTo>
                  <a:close/>
                  <a:moveTo>
                    <a:pt x="11687" y="141"/>
                  </a:moveTo>
                  <a:cubicBezTo>
                    <a:pt x="5322" y="141"/>
                    <a:pt x="140" y="5318"/>
                    <a:pt x="140" y="11684"/>
                  </a:cubicBezTo>
                  <a:cubicBezTo>
                    <a:pt x="140" y="18049"/>
                    <a:pt x="5322" y="23231"/>
                    <a:pt x="11687" y="23231"/>
                  </a:cubicBezTo>
                  <a:cubicBezTo>
                    <a:pt x="18053" y="23231"/>
                    <a:pt x="23230" y="18053"/>
                    <a:pt x="23230" y="11688"/>
                  </a:cubicBezTo>
                  <a:cubicBezTo>
                    <a:pt x="23230" y="5318"/>
                    <a:pt x="18053" y="141"/>
                    <a:pt x="11687" y="141"/>
                  </a:cubicBezTo>
                </a:path>
              </a:pathLst>
            </a:custGeom>
            <a:solidFill>
              <a:srgbClr val="521270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5054800" y="2389875"/>
              <a:ext cx="538325" cy="538200"/>
            </a:xfrm>
            <a:custGeom>
              <a:avLst/>
              <a:gdLst/>
              <a:ahLst/>
              <a:cxnLst/>
              <a:rect l="l" t="t" r="r" b="b"/>
              <a:pathLst>
                <a:path w="21533" h="21528" extrusionOk="0">
                  <a:moveTo>
                    <a:pt x="10766" y="21527"/>
                  </a:moveTo>
                  <a:cubicBezTo>
                    <a:pt x="4829" y="21527"/>
                    <a:pt x="1" y="16699"/>
                    <a:pt x="1" y="10762"/>
                  </a:cubicBezTo>
                  <a:cubicBezTo>
                    <a:pt x="1" y="4829"/>
                    <a:pt x="4829" y="0"/>
                    <a:pt x="10766" y="0"/>
                  </a:cubicBezTo>
                  <a:cubicBezTo>
                    <a:pt x="16699" y="0"/>
                    <a:pt x="21532" y="4829"/>
                    <a:pt x="21532" y="10762"/>
                  </a:cubicBezTo>
                  <a:cubicBezTo>
                    <a:pt x="21532" y="16699"/>
                    <a:pt x="16699" y="21527"/>
                    <a:pt x="10766" y="21527"/>
                  </a:cubicBezTo>
                  <a:close/>
                  <a:moveTo>
                    <a:pt x="10766" y="135"/>
                  </a:moveTo>
                  <a:cubicBezTo>
                    <a:pt x="4908" y="135"/>
                    <a:pt x="140" y="4903"/>
                    <a:pt x="140" y="10762"/>
                  </a:cubicBezTo>
                  <a:cubicBezTo>
                    <a:pt x="140" y="16620"/>
                    <a:pt x="4908" y="21388"/>
                    <a:pt x="10766" y="21388"/>
                  </a:cubicBezTo>
                  <a:cubicBezTo>
                    <a:pt x="16625" y="21388"/>
                    <a:pt x="21393" y="16620"/>
                    <a:pt x="21393" y="10762"/>
                  </a:cubicBezTo>
                  <a:cubicBezTo>
                    <a:pt x="21393" y="4903"/>
                    <a:pt x="16625" y="135"/>
                    <a:pt x="10766" y="135"/>
                  </a:cubicBezTo>
                  <a:close/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5077725" y="2412775"/>
              <a:ext cx="492375" cy="492375"/>
            </a:xfrm>
            <a:custGeom>
              <a:avLst/>
              <a:gdLst/>
              <a:ahLst/>
              <a:cxnLst/>
              <a:rect l="l" t="t" r="r" b="b"/>
              <a:pathLst>
                <a:path w="19695" h="19695" extrusionOk="0">
                  <a:moveTo>
                    <a:pt x="9849" y="19695"/>
                  </a:moveTo>
                  <a:cubicBezTo>
                    <a:pt x="4418" y="19695"/>
                    <a:pt x="0" y="15277"/>
                    <a:pt x="0" y="9846"/>
                  </a:cubicBezTo>
                  <a:cubicBezTo>
                    <a:pt x="0" y="4419"/>
                    <a:pt x="4418" y="1"/>
                    <a:pt x="9849" y="1"/>
                  </a:cubicBezTo>
                  <a:cubicBezTo>
                    <a:pt x="15276" y="1"/>
                    <a:pt x="19694" y="4419"/>
                    <a:pt x="19694" y="9846"/>
                  </a:cubicBezTo>
                  <a:cubicBezTo>
                    <a:pt x="19694" y="15277"/>
                    <a:pt x="15276" y="19695"/>
                    <a:pt x="9849" y="19695"/>
                  </a:cubicBezTo>
                  <a:moveTo>
                    <a:pt x="9849" y="141"/>
                  </a:moveTo>
                  <a:cubicBezTo>
                    <a:pt x="4497" y="141"/>
                    <a:pt x="144" y="4498"/>
                    <a:pt x="144" y="9846"/>
                  </a:cubicBezTo>
                  <a:cubicBezTo>
                    <a:pt x="144" y="15198"/>
                    <a:pt x="4497" y="19555"/>
                    <a:pt x="9849" y="19555"/>
                  </a:cubicBezTo>
                  <a:cubicBezTo>
                    <a:pt x="15202" y="19555"/>
                    <a:pt x="19554" y="15198"/>
                    <a:pt x="19554" y="9846"/>
                  </a:cubicBezTo>
                  <a:cubicBezTo>
                    <a:pt x="19554" y="4498"/>
                    <a:pt x="15197" y="141"/>
                    <a:pt x="9845" y="141"/>
                  </a:cubicBezTo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5100750" y="2435825"/>
              <a:ext cx="446300" cy="446300"/>
            </a:xfrm>
            <a:custGeom>
              <a:avLst/>
              <a:gdLst/>
              <a:ahLst/>
              <a:cxnLst/>
              <a:rect l="l" t="t" r="r" b="b"/>
              <a:pathLst>
                <a:path w="17852" h="17852" extrusionOk="0">
                  <a:moveTo>
                    <a:pt x="8928" y="17851"/>
                  </a:moveTo>
                  <a:cubicBezTo>
                    <a:pt x="4004" y="17851"/>
                    <a:pt x="1" y="13848"/>
                    <a:pt x="1" y="8924"/>
                  </a:cubicBezTo>
                  <a:cubicBezTo>
                    <a:pt x="1" y="4003"/>
                    <a:pt x="4004" y="0"/>
                    <a:pt x="8928" y="0"/>
                  </a:cubicBezTo>
                  <a:cubicBezTo>
                    <a:pt x="13849" y="0"/>
                    <a:pt x="17852" y="4003"/>
                    <a:pt x="17852" y="8924"/>
                  </a:cubicBezTo>
                  <a:cubicBezTo>
                    <a:pt x="17852" y="13848"/>
                    <a:pt x="13849" y="17851"/>
                    <a:pt x="8928" y="17851"/>
                  </a:cubicBezTo>
                  <a:close/>
                  <a:moveTo>
                    <a:pt x="8928" y="140"/>
                  </a:moveTo>
                  <a:cubicBezTo>
                    <a:pt x="4082" y="140"/>
                    <a:pt x="140" y="4082"/>
                    <a:pt x="140" y="8924"/>
                  </a:cubicBezTo>
                  <a:cubicBezTo>
                    <a:pt x="140" y="13770"/>
                    <a:pt x="4082" y="17712"/>
                    <a:pt x="8928" y="17712"/>
                  </a:cubicBezTo>
                  <a:cubicBezTo>
                    <a:pt x="13770" y="17712"/>
                    <a:pt x="17712" y="13770"/>
                    <a:pt x="17712" y="8924"/>
                  </a:cubicBezTo>
                  <a:cubicBezTo>
                    <a:pt x="17712" y="4082"/>
                    <a:pt x="13770" y="140"/>
                    <a:pt x="8928" y="140"/>
                  </a:cubicBezTo>
                  <a:close/>
                </a:path>
              </a:pathLst>
            </a:custGeom>
            <a:solidFill>
              <a:srgbClr val="880083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5123775" y="24587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7" y="16014"/>
                  </a:moveTo>
                  <a:cubicBezTo>
                    <a:pt x="3594" y="16014"/>
                    <a:pt x="1" y="12426"/>
                    <a:pt x="1" y="8008"/>
                  </a:cubicBezTo>
                  <a:cubicBezTo>
                    <a:pt x="1" y="3594"/>
                    <a:pt x="3594" y="1"/>
                    <a:pt x="8007" y="1"/>
                  </a:cubicBezTo>
                  <a:cubicBezTo>
                    <a:pt x="12421" y="1"/>
                    <a:pt x="16014" y="3594"/>
                    <a:pt x="16014" y="8008"/>
                  </a:cubicBezTo>
                  <a:cubicBezTo>
                    <a:pt x="16014" y="12426"/>
                    <a:pt x="12421" y="16014"/>
                    <a:pt x="8007" y="16014"/>
                  </a:cubicBezTo>
                  <a:close/>
                  <a:moveTo>
                    <a:pt x="8007" y="141"/>
                  </a:moveTo>
                  <a:cubicBezTo>
                    <a:pt x="3668" y="141"/>
                    <a:pt x="140" y="3672"/>
                    <a:pt x="140" y="8008"/>
                  </a:cubicBezTo>
                  <a:cubicBezTo>
                    <a:pt x="140" y="12347"/>
                    <a:pt x="3668" y="15875"/>
                    <a:pt x="8007" y="15875"/>
                  </a:cubicBezTo>
                  <a:cubicBezTo>
                    <a:pt x="12343" y="15875"/>
                    <a:pt x="15874" y="12347"/>
                    <a:pt x="15874" y="8008"/>
                  </a:cubicBezTo>
                  <a:cubicBezTo>
                    <a:pt x="15874" y="3672"/>
                    <a:pt x="12343" y="141"/>
                    <a:pt x="8007" y="141"/>
                  </a:cubicBezTo>
                  <a:close/>
                </a:path>
              </a:pathLst>
            </a:custGeom>
            <a:solidFill>
              <a:srgbClr val="880083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5132725" y="2467800"/>
              <a:ext cx="368375" cy="378525"/>
            </a:xfrm>
            <a:custGeom>
              <a:avLst/>
              <a:gdLst/>
              <a:ahLst/>
              <a:cxnLst/>
              <a:rect l="l" t="t" r="r" b="b"/>
              <a:pathLst>
                <a:path w="14735" h="15141" extrusionOk="0">
                  <a:moveTo>
                    <a:pt x="7649" y="14735"/>
                  </a:moveTo>
                  <a:cubicBezTo>
                    <a:pt x="4781" y="14735"/>
                    <a:pt x="2197" y="13010"/>
                    <a:pt x="1101" y="10360"/>
                  </a:cubicBezTo>
                  <a:cubicBezTo>
                    <a:pt x="1" y="7710"/>
                    <a:pt x="608" y="4663"/>
                    <a:pt x="2633" y="2637"/>
                  </a:cubicBezTo>
                  <a:cubicBezTo>
                    <a:pt x="4659" y="607"/>
                    <a:pt x="7711" y="0"/>
                    <a:pt x="10356" y="1100"/>
                  </a:cubicBezTo>
                  <a:cubicBezTo>
                    <a:pt x="13006" y="2196"/>
                    <a:pt x="14731" y="4781"/>
                    <a:pt x="14735" y="7645"/>
                  </a:cubicBezTo>
                  <a:cubicBezTo>
                    <a:pt x="14731" y="11561"/>
                    <a:pt x="11557" y="14730"/>
                    <a:pt x="7645" y="14735"/>
                  </a:cubicBezTo>
                  <a:moveTo>
                    <a:pt x="7645" y="699"/>
                  </a:moveTo>
                  <a:cubicBezTo>
                    <a:pt x="4838" y="699"/>
                    <a:pt x="2301" y="2393"/>
                    <a:pt x="1227" y="4986"/>
                  </a:cubicBezTo>
                  <a:cubicBezTo>
                    <a:pt x="153" y="7583"/>
                    <a:pt x="747" y="10570"/>
                    <a:pt x="2734" y="12556"/>
                  </a:cubicBezTo>
                  <a:cubicBezTo>
                    <a:pt x="4720" y="14547"/>
                    <a:pt x="7706" y="15141"/>
                    <a:pt x="10304" y="14067"/>
                  </a:cubicBezTo>
                  <a:cubicBezTo>
                    <a:pt x="12901" y="12988"/>
                    <a:pt x="14591" y="10456"/>
                    <a:pt x="14591" y="7649"/>
                  </a:cubicBezTo>
                  <a:cubicBezTo>
                    <a:pt x="14586" y="3811"/>
                    <a:pt x="11482" y="703"/>
                    <a:pt x="7645" y="699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5157625" y="2492675"/>
              <a:ext cx="320450" cy="328875"/>
            </a:xfrm>
            <a:custGeom>
              <a:avLst/>
              <a:gdLst/>
              <a:ahLst/>
              <a:cxnLst/>
              <a:rect l="l" t="t" r="r" b="b"/>
              <a:pathLst>
                <a:path w="12818" h="13155" extrusionOk="0">
                  <a:moveTo>
                    <a:pt x="6653" y="12818"/>
                  </a:moveTo>
                  <a:cubicBezTo>
                    <a:pt x="4156" y="12818"/>
                    <a:pt x="1908" y="11317"/>
                    <a:pt x="956" y="9011"/>
                  </a:cubicBezTo>
                  <a:cubicBezTo>
                    <a:pt x="0" y="6706"/>
                    <a:pt x="528" y="4056"/>
                    <a:pt x="2292" y="2293"/>
                  </a:cubicBezTo>
                  <a:cubicBezTo>
                    <a:pt x="4056" y="529"/>
                    <a:pt x="6706" y="1"/>
                    <a:pt x="9011" y="957"/>
                  </a:cubicBezTo>
                  <a:cubicBezTo>
                    <a:pt x="11316" y="1908"/>
                    <a:pt x="12818" y="4157"/>
                    <a:pt x="12818" y="6654"/>
                  </a:cubicBezTo>
                  <a:cubicBezTo>
                    <a:pt x="12813" y="10055"/>
                    <a:pt x="10054" y="12814"/>
                    <a:pt x="6653" y="12818"/>
                  </a:cubicBezTo>
                  <a:close/>
                  <a:moveTo>
                    <a:pt x="6653" y="625"/>
                  </a:moveTo>
                  <a:cubicBezTo>
                    <a:pt x="4213" y="625"/>
                    <a:pt x="2017" y="2092"/>
                    <a:pt x="1083" y="4344"/>
                  </a:cubicBezTo>
                  <a:cubicBezTo>
                    <a:pt x="153" y="6597"/>
                    <a:pt x="668" y="9190"/>
                    <a:pt x="2392" y="10915"/>
                  </a:cubicBezTo>
                  <a:cubicBezTo>
                    <a:pt x="4113" y="12635"/>
                    <a:pt x="6706" y="13155"/>
                    <a:pt x="8958" y="12220"/>
                  </a:cubicBezTo>
                  <a:cubicBezTo>
                    <a:pt x="11211" y="11286"/>
                    <a:pt x="12678" y="9090"/>
                    <a:pt x="12678" y="6650"/>
                  </a:cubicBezTo>
                  <a:cubicBezTo>
                    <a:pt x="12674" y="3323"/>
                    <a:pt x="9980" y="629"/>
                    <a:pt x="6653" y="625"/>
                  </a:cubicBezTo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5182400" y="2517450"/>
              <a:ext cx="272750" cy="279325"/>
            </a:xfrm>
            <a:custGeom>
              <a:avLst/>
              <a:gdLst/>
              <a:ahLst/>
              <a:cxnLst/>
              <a:rect l="l" t="t" r="r" b="b"/>
              <a:pathLst>
                <a:path w="10910" h="11173" extrusionOk="0">
                  <a:moveTo>
                    <a:pt x="5662" y="10911"/>
                  </a:moveTo>
                  <a:cubicBezTo>
                    <a:pt x="3541" y="10906"/>
                    <a:pt x="1624" y="9631"/>
                    <a:pt x="812" y="7667"/>
                  </a:cubicBezTo>
                  <a:cubicBezTo>
                    <a:pt x="0" y="5707"/>
                    <a:pt x="450" y="3450"/>
                    <a:pt x="1952" y="1952"/>
                  </a:cubicBezTo>
                  <a:cubicBezTo>
                    <a:pt x="3453" y="450"/>
                    <a:pt x="5710" y="1"/>
                    <a:pt x="7671" y="813"/>
                  </a:cubicBezTo>
                  <a:cubicBezTo>
                    <a:pt x="9631" y="1625"/>
                    <a:pt x="10910" y="3537"/>
                    <a:pt x="10910" y="5659"/>
                  </a:cubicBezTo>
                  <a:cubicBezTo>
                    <a:pt x="10906" y="8557"/>
                    <a:pt x="8557" y="10906"/>
                    <a:pt x="5662" y="10911"/>
                  </a:cubicBezTo>
                  <a:close/>
                  <a:moveTo>
                    <a:pt x="5662" y="555"/>
                  </a:moveTo>
                  <a:cubicBezTo>
                    <a:pt x="3597" y="551"/>
                    <a:pt x="1733" y="1799"/>
                    <a:pt x="943" y="3707"/>
                  </a:cubicBezTo>
                  <a:cubicBezTo>
                    <a:pt x="153" y="5615"/>
                    <a:pt x="589" y="7811"/>
                    <a:pt x="2048" y="9273"/>
                  </a:cubicBezTo>
                  <a:cubicBezTo>
                    <a:pt x="3510" y="10732"/>
                    <a:pt x="5706" y="11172"/>
                    <a:pt x="7614" y="10378"/>
                  </a:cubicBezTo>
                  <a:cubicBezTo>
                    <a:pt x="9526" y="9588"/>
                    <a:pt x="10770" y="7728"/>
                    <a:pt x="10770" y="5659"/>
                  </a:cubicBezTo>
                  <a:cubicBezTo>
                    <a:pt x="10766" y="2843"/>
                    <a:pt x="8483" y="555"/>
                    <a:pt x="5662" y="555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5207275" y="2542225"/>
              <a:ext cx="224850" cy="229675"/>
            </a:xfrm>
            <a:custGeom>
              <a:avLst/>
              <a:gdLst/>
              <a:ahLst/>
              <a:cxnLst/>
              <a:rect l="l" t="t" r="r" b="b"/>
              <a:pathLst>
                <a:path w="8994" h="9187" extrusionOk="0">
                  <a:moveTo>
                    <a:pt x="4667" y="8998"/>
                  </a:moveTo>
                  <a:cubicBezTo>
                    <a:pt x="2917" y="8998"/>
                    <a:pt x="1336" y="7942"/>
                    <a:pt x="668" y="6327"/>
                  </a:cubicBezTo>
                  <a:cubicBezTo>
                    <a:pt x="0" y="4707"/>
                    <a:pt x="367" y="2847"/>
                    <a:pt x="1607" y="1612"/>
                  </a:cubicBezTo>
                  <a:cubicBezTo>
                    <a:pt x="2843" y="372"/>
                    <a:pt x="4707" y="1"/>
                    <a:pt x="6322" y="673"/>
                  </a:cubicBezTo>
                  <a:cubicBezTo>
                    <a:pt x="7942" y="1341"/>
                    <a:pt x="8994" y="2917"/>
                    <a:pt x="8994" y="4668"/>
                  </a:cubicBezTo>
                  <a:cubicBezTo>
                    <a:pt x="8994" y="7060"/>
                    <a:pt x="7055" y="8994"/>
                    <a:pt x="4667" y="8998"/>
                  </a:cubicBezTo>
                  <a:close/>
                  <a:moveTo>
                    <a:pt x="4667" y="481"/>
                  </a:moveTo>
                  <a:cubicBezTo>
                    <a:pt x="2973" y="481"/>
                    <a:pt x="1446" y="1502"/>
                    <a:pt x="795" y="3065"/>
                  </a:cubicBezTo>
                  <a:cubicBezTo>
                    <a:pt x="149" y="4633"/>
                    <a:pt x="507" y="6431"/>
                    <a:pt x="1703" y="7632"/>
                  </a:cubicBezTo>
                  <a:cubicBezTo>
                    <a:pt x="2904" y="8828"/>
                    <a:pt x="4702" y="9186"/>
                    <a:pt x="6270" y="8540"/>
                  </a:cubicBezTo>
                  <a:cubicBezTo>
                    <a:pt x="7833" y="7889"/>
                    <a:pt x="8854" y="6361"/>
                    <a:pt x="8854" y="4668"/>
                  </a:cubicBezTo>
                  <a:cubicBezTo>
                    <a:pt x="8854" y="2358"/>
                    <a:pt x="6977" y="485"/>
                    <a:pt x="4667" y="48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5232050" y="2567000"/>
              <a:ext cx="177150" cy="180125"/>
            </a:xfrm>
            <a:custGeom>
              <a:avLst/>
              <a:gdLst/>
              <a:ahLst/>
              <a:cxnLst/>
              <a:rect l="l" t="t" r="r" b="b"/>
              <a:pathLst>
                <a:path w="7086" h="7205" extrusionOk="0">
                  <a:moveTo>
                    <a:pt x="3676" y="7086"/>
                  </a:moveTo>
                  <a:cubicBezTo>
                    <a:pt x="2297" y="7086"/>
                    <a:pt x="1053" y="6257"/>
                    <a:pt x="524" y="4982"/>
                  </a:cubicBezTo>
                  <a:cubicBezTo>
                    <a:pt x="0" y="3707"/>
                    <a:pt x="289" y="2245"/>
                    <a:pt x="1267" y="1267"/>
                  </a:cubicBezTo>
                  <a:cubicBezTo>
                    <a:pt x="2240" y="293"/>
                    <a:pt x="3707" y="1"/>
                    <a:pt x="4982" y="529"/>
                  </a:cubicBezTo>
                  <a:cubicBezTo>
                    <a:pt x="6252" y="1057"/>
                    <a:pt x="7086" y="2301"/>
                    <a:pt x="7086" y="3677"/>
                  </a:cubicBezTo>
                  <a:cubicBezTo>
                    <a:pt x="7082" y="5558"/>
                    <a:pt x="5558" y="7086"/>
                    <a:pt x="3676" y="7086"/>
                  </a:cubicBezTo>
                  <a:close/>
                  <a:moveTo>
                    <a:pt x="3676" y="411"/>
                  </a:moveTo>
                  <a:cubicBezTo>
                    <a:pt x="2354" y="411"/>
                    <a:pt x="1162" y="1206"/>
                    <a:pt x="655" y="2428"/>
                  </a:cubicBezTo>
                  <a:cubicBezTo>
                    <a:pt x="149" y="3650"/>
                    <a:pt x="428" y="5056"/>
                    <a:pt x="1363" y="5990"/>
                  </a:cubicBezTo>
                  <a:cubicBezTo>
                    <a:pt x="2297" y="6925"/>
                    <a:pt x="3707" y="7204"/>
                    <a:pt x="4925" y="6698"/>
                  </a:cubicBezTo>
                  <a:cubicBezTo>
                    <a:pt x="6147" y="6191"/>
                    <a:pt x="6946" y="4999"/>
                    <a:pt x="6946" y="3677"/>
                  </a:cubicBezTo>
                  <a:cubicBezTo>
                    <a:pt x="6942" y="1874"/>
                    <a:pt x="5479" y="411"/>
                    <a:pt x="3676" y="41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" name="Google Shape;233;p7"/>
          <p:cNvGrpSpPr/>
          <p:nvPr/>
        </p:nvGrpSpPr>
        <p:grpSpPr>
          <a:xfrm>
            <a:off x="8321939" y="4032894"/>
            <a:ext cx="4730423" cy="3459805"/>
            <a:chOff x="4732600" y="1009750"/>
            <a:chExt cx="980900" cy="717425"/>
          </a:xfrm>
        </p:grpSpPr>
        <p:sp>
          <p:nvSpPr>
            <p:cNvPr id="234" name="Google Shape;234;p7"/>
            <p:cNvSpPr/>
            <p:nvPr/>
          </p:nvSpPr>
          <p:spPr>
            <a:xfrm>
              <a:off x="473260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473260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473260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73260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73260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73260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73260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473260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80945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80945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80945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80945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0945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80945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480945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480945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480945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80945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80945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480945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4809450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4809450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4809450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4809450" y="13218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4809450" y="12437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4963350" y="132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488640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488640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488640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488640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488640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488640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488640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4886400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4886400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88640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4886400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4886400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4886400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4963350" y="17118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4963350" y="168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4963350" y="16599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4963350" y="16339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4963350" y="16078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4963350" y="1581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4963350" y="155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4963350" y="15298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4963350" y="150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504027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504027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504027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504027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504027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504027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504027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504027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5040275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504027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5040275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5040275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5040275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5040275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040275" y="13477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040275" y="13218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5040275" y="1295825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5040275" y="11657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5117125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5117125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5117125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5117125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117125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117125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5117125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5117125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5117125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5117125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5117125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17125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5117125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5117125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5117125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5117125" y="13218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5117125" y="10878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5194075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5194075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5194075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5194075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5194075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5194075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5194075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5194075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5194075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5194075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5194075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5194075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5271025" y="17118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5271025" y="168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5271025" y="16599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5271025" y="16339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5271025" y="16078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5271025" y="1581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5271025" y="155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5271025" y="15298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271025" y="150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5271025" y="1477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5271025" y="145190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271025" y="142580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5271025" y="13998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271025" y="137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271025" y="13477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271025" y="132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271025" y="1295825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5271025" y="12698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5271025" y="12437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5271025" y="12177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5271025" y="119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5271025" y="11657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5271025" y="11397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5271025" y="1113775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5271025" y="10097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534795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34795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34795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34795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34795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34795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34795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347950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5347950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34795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347950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347950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5347950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5347950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5347950" y="13477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5347950" y="13218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5347950" y="1295825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347950" y="12698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542480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42480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542480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542480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542480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542480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542480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542480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542480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542480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542480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542480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424800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550175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550175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550175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550175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550175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550175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550175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550175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550175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550175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550175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550175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5501750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5501750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5501750" y="1295825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557867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557867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557867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557867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557867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557867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557867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557867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57867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565562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65562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65562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565562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565562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65562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65562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565562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5655625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565562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5655625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5655625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" name="Google Shape;421;p7"/>
          <p:cNvGrpSpPr/>
          <p:nvPr/>
        </p:nvGrpSpPr>
        <p:grpSpPr>
          <a:xfrm flipH="1">
            <a:off x="7425542" y="193444"/>
            <a:ext cx="3987793" cy="549087"/>
            <a:chOff x="5043450" y="506600"/>
            <a:chExt cx="594625" cy="81875"/>
          </a:xfrm>
        </p:grpSpPr>
        <p:sp>
          <p:nvSpPr>
            <p:cNvPr id="422" name="Google Shape;422;p7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9" name="Google Shape;429;p7"/>
          <p:cNvGrpSpPr/>
          <p:nvPr/>
        </p:nvGrpSpPr>
        <p:grpSpPr>
          <a:xfrm>
            <a:off x="6323309" y="-2035875"/>
            <a:ext cx="584399" cy="3801173"/>
            <a:chOff x="3059125" y="233425"/>
            <a:chExt cx="113200" cy="736300"/>
          </a:xfrm>
        </p:grpSpPr>
        <p:sp>
          <p:nvSpPr>
            <p:cNvPr id="430" name="Google Shape;430;p7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" name="Google Shape;446;p7"/>
          <p:cNvGrpSpPr/>
          <p:nvPr/>
        </p:nvGrpSpPr>
        <p:grpSpPr>
          <a:xfrm>
            <a:off x="203213" y="3597108"/>
            <a:ext cx="1759715" cy="3049043"/>
            <a:chOff x="6157475" y="462861"/>
            <a:chExt cx="522150" cy="904689"/>
          </a:xfrm>
        </p:grpSpPr>
        <p:sp>
          <p:nvSpPr>
            <p:cNvPr id="447" name="Google Shape;447;p7"/>
            <p:cNvSpPr/>
            <p:nvPr/>
          </p:nvSpPr>
          <p:spPr>
            <a:xfrm>
              <a:off x="6587050" y="1260575"/>
              <a:ext cx="92575" cy="106975"/>
            </a:xfrm>
            <a:custGeom>
              <a:avLst/>
              <a:gdLst/>
              <a:ahLst/>
              <a:cxnLst/>
              <a:rect l="l" t="t" r="r" b="b"/>
              <a:pathLst>
                <a:path w="3703" h="4279" extrusionOk="0">
                  <a:moveTo>
                    <a:pt x="1" y="4278"/>
                  </a:moveTo>
                  <a:lnTo>
                    <a:pt x="1" y="0"/>
                  </a:lnTo>
                  <a:lnTo>
                    <a:pt x="3703" y="2139"/>
                  </a:lnTo>
                  <a:close/>
                  <a:moveTo>
                    <a:pt x="765" y="1332"/>
                  </a:moveTo>
                  <a:lnTo>
                    <a:pt x="765" y="2951"/>
                  </a:lnTo>
                  <a:lnTo>
                    <a:pt x="2166" y="2139"/>
                  </a:lnTo>
                  <a:close/>
                </a:path>
              </a:pathLst>
            </a:custGeom>
            <a:solidFill>
              <a:srgbClr val="FF00A4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6157475" y="1030275"/>
              <a:ext cx="84500" cy="97475"/>
            </a:xfrm>
            <a:custGeom>
              <a:avLst/>
              <a:gdLst/>
              <a:ahLst/>
              <a:cxnLst/>
              <a:rect l="l" t="t" r="r" b="b"/>
              <a:pathLst>
                <a:path w="3380" h="3899" extrusionOk="0">
                  <a:moveTo>
                    <a:pt x="0" y="3899"/>
                  </a:moveTo>
                  <a:lnTo>
                    <a:pt x="0" y="0"/>
                  </a:lnTo>
                  <a:lnTo>
                    <a:pt x="3379" y="1952"/>
                  </a:lnTo>
                  <a:close/>
                  <a:moveTo>
                    <a:pt x="550" y="952"/>
                  </a:moveTo>
                  <a:lnTo>
                    <a:pt x="550" y="2947"/>
                  </a:lnTo>
                  <a:lnTo>
                    <a:pt x="2279" y="1952"/>
                  </a:lnTo>
                  <a:close/>
                </a:path>
              </a:pathLst>
            </a:custGeom>
            <a:solidFill>
              <a:srgbClr val="B80090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6330575" y="1158175"/>
              <a:ext cx="173225" cy="200100"/>
            </a:xfrm>
            <a:custGeom>
              <a:avLst/>
              <a:gdLst/>
              <a:ahLst/>
              <a:cxnLst/>
              <a:rect l="l" t="t" r="r" b="b"/>
              <a:pathLst>
                <a:path w="6929" h="8004" extrusionOk="0">
                  <a:moveTo>
                    <a:pt x="0" y="8003"/>
                  </a:moveTo>
                  <a:lnTo>
                    <a:pt x="0" y="1"/>
                  </a:lnTo>
                  <a:lnTo>
                    <a:pt x="6929" y="4004"/>
                  </a:lnTo>
                  <a:close/>
                  <a:moveTo>
                    <a:pt x="1127" y="1957"/>
                  </a:moveTo>
                  <a:lnTo>
                    <a:pt x="1127" y="6048"/>
                  </a:lnTo>
                  <a:lnTo>
                    <a:pt x="4672" y="4004"/>
                  </a:ln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6264998" y="462861"/>
              <a:ext cx="112775" cy="130225"/>
            </a:xfrm>
            <a:custGeom>
              <a:avLst/>
              <a:gdLst/>
              <a:ahLst/>
              <a:cxnLst/>
              <a:rect l="l" t="t" r="r" b="b"/>
              <a:pathLst>
                <a:path w="4511" h="5209" extrusionOk="0">
                  <a:moveTo>
                    <a:pt x="1" y="5208"/>
                  </a:moveTo>
                  <a:lnTo>
                    <a:pt x="1" y="0"/>
                  </a:lnTo>
                  <a:lnTo>
                    <a:pt x="4510" y="2602"/>
                  </a:lnTo>
                  <a:close/>
                  <a:moveTo>
                    <a:pt x="354" y="616"/>
                  </a:moveTo>
                  <a:lnTo>
                    <a:pt x="354" y="4593"/>
                  </a:lnTo>
                  <a:lnTo>
                    <a:pt x="3799" y="2602"/>
                  </a:lnTo>
                  <a:close/>
                </a:path>
              </a:pathLst>
            </a:custGeom>
            <a:solidFill>
              <a:srgbClr val="880083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1" name="Google Shape;451;p7"/>
          <p:cNvSpPr txBox="1">
            <a:spLocks noGrp="1"/>
          </p:cNvSpPr>
          <p:nvPr>
            <p:ph type="body" idx="1"/>
          </p:nvPr>
        </p:nvSpPr>
        <p:spPr>
          <a:xfrm>
            <a:off x="960000" y="2152867"/>
            <a:ext cx="54904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1pPr>
            <a:lvl2pPr marL="1219170" lvl="1" indent="-4317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452" name="Google Shape;452;p7"/>
          <p:cNvSpPr txBox="1">
            <a:spLocks noGrp="1"/>
          </p:cNvSpPr>
          <p:nvPr>
            <p:ph type="title"/>
          </p:nvPr>
        </p:nvSpPr>
        <p:spPr>
          <a:xfrm>
            <a:off x="960000" y="1252733"/>
            <a:ext cx="54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799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8"/>
          <p:cNvSpPr/>
          <p:nvPr/>
        </p:nvSpPr>
        <p:spPr>
          <a:xfrm>
            <a:off x="-654700" y="4115700"/>
            <a:ext cx="6025200" cy="60252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8"/>
          <p:cNvSpPr/>
          <p:nvPr/>
        </p:nvSpPr>
        <p:spPr>
          <a:xfrm>
            <a:off x="9296400" y="-2129833"/>
            <a:ext cx="6025200" cy="60252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6" name="Google Shape;456;p8"/>
          <p:cNvGrpSpPr/>
          <p:nvPr/>
        </p:nvGrpSpPr>
        <p:grpSpPr>
          <a:xfrm>
            <a:off x="8575104" y="-1149337"/>
            <a:ext cx="3056403" cy="3055860"/>
            <a:chOff x="4985825" y="2320875"/>
            <a:chExt cx="676275" cy="676175"/>
          </a:xfrm>
        </p:grpSpPr>
        <p:sp>
          <p:nvSpPr>
            <p:cNvPr id="457" name="Google Shape;457;p8"/>
            <p:cNvSpPr/>
            <p:nvPr/>
          </p:nvSpPr>
          <p:spPr>
            <a:xfrm>
              <a:off x="4985825" y="2320875"/>
              <a:ext cx="676275" cy="676175"/>
            </a:xfrm>
            <a:custGeom>
              <a:avLst/>
              <a:gdLst/>
              <a:ahLst/>
              <a:cxnLst/>
              <a:rect l="l" t="t" r="r" b="b"/>
              <a:pathLst>
                <a:path w="27051" h="27047" extrusionOk="0">
                  <a:moveTo>
                    <a:pt x="13525" y="141"/>
                  </a:moveTo>
                  <a:cubicBezTo>
                    <a:pt x="20908" y="141"/>
                    <a:pt x="26911" y="6144"/>
                    <a:pt x="26911" y="13522"/>
                  </a:cubicBezTo>
                  <a:cubicBezTo>
                    <a:pt x="26911" y="20904"/>
                    <a:pt x="20908" y="26907"/>
                    <a:pt x="13525" y="26907"/>
                  </a:cubicBezTo>
                  <a:cubicBezTo>
                    <a:pt x="6143" y="26907"/>
                    <a:pt x="140" y="20904"/>
                    <a:pt x="140" y="13522"/>
                  </a:cubicBezTo>
                  <a:cubicBezTo>
                    <a:pt x="140" y="6144"/>
                    <a:pt x="6143" y="141"/>
                    <a:pt x="13525" y="141"/>
                  </a:cubicBezTo>
                  <a:close/>
                  <a:moveTo>
                    <a:pt x="13525" y="1"/>
                  </a:moveTo>
                  <a:cubicBezTo>
                    <a:pt x="6069" y="1"/>
                    <a:pt x="0" y="6065"/>
                    <a:pt x="0" y="13522"/>
                  </a:cubicBezTo>
                  <a:cubicBezTo>
                    <a:pt x="0" y="20983"/>
                    <a:pt x="6069" y="27047"/>
                    <a:pt x="13525" y="27047"/>
                  </a:cubicBezTo>
                  <a:cubicBezTo>
                    <a:pt x="20982" y="27047"/>
                    <a:pt x="27050" y="20983"/>
                    <a:pt x="27050" y="13522"/>
                  </a:cubicBezTo>
                  <a:cubicBezTo>
                    <a:pt x="27050" y="6065"/>
                    <a:pt x="20982" y="1"/>
                    <a:pt x="13525" y="1"/>
                  </a:cubicBezTo>
                  <a:close/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5008750" y="2343800"/>
              <a:ext cx="630325" cy="630325"/>
            </a:xfrm>
            <a:custGeom>
              <a:avLst/>
              <a:gdLst/>
              <a:ahLst/>
              <a:cxnLst/>
              <a:rect l="l" t="t" r="r" b="b"/>
              <a:pathLst>
                <a:path w="25213" h="25213" extrusionOk="0">
                  <a:moveTo>
                    <a:pt x="12608" y="25213"/>
                  </a:moveTo>
                  <a:cubicBezTo>
                    <a:pt x="5658" y="25213"/>
                    <a:pt x="0" y="19555"/>
                    <a:pt x="0" y="12605"/>
                  </a:cubicBezTo>
                  <a:cubicBezTo>
                    <a:pt x="0" y="5654"/>
                    <a:pt x="5658" y="1"/>
                    <a:pt x="12608" y="1"/>
                  </a:cubicBezTo>
                  <a:cubicBezTo>
                    <a:pt x="19559" y="1"/>
                    <a:pt x="25212" y="5654"/>
                    <a:pt x="25212" y="12605"/>
                  </a:cubicBezTo>
                  <a:cubicBezTo>
                    <a:pt x="25212" y="19559"/>
                    <a:pt x="19559" y="25213"/>
                    <a:pt x="12608" y="25213"/>
                  </a:cubicBezTo>
                  <a:close/>
                  <a:moveTo>
                    <a:pt x="12608" y="140"/>
                  </a:moveTo>
                  <a:cubicBezTo>
                    <a:pt x="5732" y="140"/>
                    <a:pt x="144" y="5733"/>
                    <a:pt x="144" y="12605"/>
                  </a:cubicBezTo>
                  <a:cubicBezTo>
                    <a:pt x="144" y="19481"/>
                    <a:pt x="5737" y="25073"/>
                    <a:pt x="12608" y="25073"/>
                  </a:cubicBezTo>
                  <a:cubicBezTo>
                    <a:pt x="19480" y="25073"/>
                    <a:pt x="25072" y="19481"/>
                    <a:pt x="25072" y="12605"/>
                  </a:cubicBezTo>
                  <a:cubicBezTo>
                    <a:pt x="25072" y="5733"/>
                    <a:pt x="19480" y="140"/>
                    <a:pt x="12608" y="140"/>
                  </a:cubicBezTo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5031775" y="2366825"/>
              <a:ext cx="584275" cy="584275"/>
            </a:xfrm>
            <a:custGeom>
              <a:avLst/>
              <a:gdLst/>
              <a:ahLst/>
              <a:cxnLst/>
              <a:rect l="l" t="t" r="r" b="b"/>
              <a:pathLst>
                <a:path w="23371" h="23371" extrusionOk="0">
                  <a:moveTo>
                    <a:pt x="11687" y="23371"/>
                  </a:moveTo>
                  <a:cubicBezTo>
                    <a:pt x="5244" y="23371"/>
                    <a:pt x="0" y="18127"/>
                    <a:pt x="0" y="11684"/>
                  </a:cubicBezTo>
                  <a:cubicBezTo>
                    <a:pt x="0" y="5240"/>
                    <a:pt x="5244" y="1"/>
                    <a:pt x="11687" y="1"/>
                  </a:cubicBezTo>
                  <a:cubicBezTo>
                    <a:pt x="18131" y="1"/>
                    <a:pt x="23370" y="5244"/>
                    <a:pt x="23370" y="11684"/>
                  </a:cubicBezTo>
                  <a:cubicBezTo>
                    <a:pt x="23370" y="18127"/>
                    <a:pt x="18131" y="23371"/>
                    <a:pt x="11687" y="23371"/>
                  </a:cubicBezTo>
                  <a:close/>
                  <a:moveTo>
                    <a:pt x="11687" y="141"/>
                  </a:moveTo>
                  <a:cubicBezTo>
                    <a:pt x="5322" y="141"/>
                    <a:pt x="140" y="5318"/>
                    <a:pt x="140" y="11684"/>
                  </a:cubicBezTo>
                  <a:cubicBezTo>
                    <a:pt x="140" y="18049"/>
                    <a:pt x="5322" y="23231"/>
                    <a:pt x="11687" y="23231"/>
                  </a:cubicBezTo>
                  <a:cubicBezTo>
                    <a:pt x="18053" y="23231"/>
                    <a:pt x="23230" y="18053"/>
                    <a:pt x="23230" y="11688"/>
                  </a:cubicBezTo>
                  <a:cubicBezTo>
                    <a:pt x="23230" y="5318"/>
                    <a:pt x="18053" y="141"/>
                    <a:pt x="11687" y="141"/>
                  </a:cubicBezTo>
                </a:path>
              </a:pathLst>
            </a:custGeom>
            <a:solidFill>
              <a:srgbClr val="521270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5054800" y="2389875"/>
              <a:ext cx="538325" cy="538200"/>
            </a:xfrm>
            <a:custGeom>
              <a:avLst/>
              <a:gdLst/>
              <a:ahLst/>
              <a:cxnLst/>
              <a:rect l="l" t="t" r="r" b="b"/>
              <a:pathLst>
                <a:path w="21533" h="21528" extrusionOk="0">
                  <a:moveTo>
                    <a:pt x="10766" y="21527"/>
                  </a:moveTo>
                  <a:cubicBezTo>
                    <a:pt x="4829" y="21527"/>
                    <a:pt x="1" y="16699"/>
                    <a:pt x="1" y="10762"/>
                  </a:cubicBezTo>
                  <a:cubicBezTo>
                    <a:pt x="1" y="4829"/>
                    <a:pt x="4829" y="0"/>
                    <a:pt x="10766" y="0"/>
                  </a:cubicBezTo>
                  <a:cubicBezTo>
                    <a:pt x="16699" y="0"/>
                    <a:pt x="21532" y="4829"/>
                    <a:pt x="21532" y="10762"/>
                  </a:cubicBezTo>
                  <a:cubicBezTo>
                    <a:pt x="21532" y="16699"/>
                    <a:pt x="16699" y="21527"/>
                    <a:pt x="10766" y="21527"/>
                  </a:cubicBezTo>
                  <a:close/>
                  <a:moveTo>
                    <a:pt x="10766" y="135"/>
                  </a:moveTo>
                  <a:cubicBezTo>
                    <a:pt x="4908" y="135"/>
                    <a:pt x="140" y="4903"/>
                    <a:pt x="140" y="10762"/>
                  </a:cubicBezTo>
                  <a:cubicBezTo>
                    <a:pt x="140" y="16620"/>
                    <a:pt x="4908" y="21388"/>
                    <a:pt x="10766" y="21388"/>
                  </a:cubicBezTo>
                  <a:cubicBezTo>
                    <a:pt x="16625" y="21388"/>
                    <a:pt x="21393" y="16620"/>
                    <a:pt x="21393" y="10762"/>
                  </a:cubicBezTo>
                  <a:cubicBezTo>
                    <a:pt x="21393" y="4903"/>
                    <a:pt x="16625" y="135"/>
                    <a:pt x="10766" y="135"/>
                  </a:cubicBezTo>
                  <a:close/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5077725" y="2412775"/>
              <a:ext cx="492375" cy="492375"/>
            </a:xfrm>
            <a:custGeom>
              <a:avLst/>
              <a:gdLst/>
              <a:ahLst/>
              <a:cxnLst/>
              <a:rect l="l" t="t" r="r" b="b"/>
              <a:pathLst>
                <a:path w="19695" h="19695" extrusionOk="0">
                  <a:moveTo>
                    <a:pt x="9849" y="19695"/>
                  </a:moveTo>
                  <a:cubicBezTo>
                    <a:pt x="4418" y="19695"/>
                    <a:pt x="0" y="15277"/>
                    <a:pt x="0" y="9846"/>
                  </a:cubicBezTo>
                  <a:cubicBezTo>
                    <a:pt x="0" y="4419"/>
                    <a:pt x="4418" y="1"/>
                    <a:pt x="9849" y="1"/>
                  </a:cubicBezTo>
                  <a:cubicBezTo>
                    <a:pt x="15276" y="1"/>
                    <a:pt x="19694" y="4419"/>
                    <a:pt x="19694" y="9846"/>
                  </a:cubicBezTo>
                  <a:cubicBezTo>
                    <a:pt x="19694" y="15277"/>
                    <a:pt x="15276" y="19695"/>
                    <a:pt x="9849" y="19695"/>
                  </a:cubicBezTo>
                  <a:moveTo>
                    <a:pt x="9849" y="141"/>
                  </a:moveTo>
                  <a:cubicBezTo>
                    <a:pt x="4497" y="141"/>
                    <a:pt x="144" y="4498"/>
                    <a:pt x="144" y="9846"/>
                  </a:cubicBezTo>
                  <a:cubicBezTo>
                    <a:pt x="144" y="15198"/>
                    <a:pt x="4497" y="19555"/>
                    <a:pt x="9849" y="19555"/>
                  </a:cubicBezTo>
                  <a:cubicBezTo>
                    <a:pt x="15202" y="19555"/>
                    <a:pt x="19554" y="15198"/>
                    <a:pt x="19554" y="9846"/>
                  </a:cubicBezTo>
                  <a:cubicBezTo>
                    <a:pt x="19554" y="4498"/>
                    <a:pt x="15197" y="141"/>
                    <a:pt x="9845" y="141"/>
                  </a:cubicBezTo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5100750" y="2435825"/>
              <a:ext cx="446300" cy="446300"/>
            </a:xfrm>
            <a:custGeom>
              <a:avLst/>
              <a:gdLst/>
              <a:ahLst/>
              <a:cxnLst/>
              <a:rect l="l" t="t" r="r" b="b"/>
              <a:pathLst>
                <a:path w="17852" h="17852" extrusionOk="0">
                  <a:moveTo>
                    <a:pt x="8928" y="17851"/>
                  </a:moveTo>
                  <a:cubicBezTo>
                    <a:pt x="4004" y="17851"/>
                    <a:pt x="1" y="13848"/>
                    <a:pt x="1" y="8924"/>
                  </a:cubicBezTo>
                  <a:cubicBezTo>
                    <a:pt x="1" y="4003"/>
                    <a:pt x="4004" y="0"/>
                    <a:pt x="8928" y="0"/>
                  </a:cubicBezTo>
                  <a:cubicBezTo>
                    <a:pt x="13849" y="0"/>
                    <a:pt x="17852" y="4003"/>
                    <a:pt x="17852" y="8924"/>
                  </a:cubicBezTo>
                  <a:cubicBezTo>
                    <a:pt x="17852" y="13848"/>
                    <a:pt x="13849" y="17851"/>
                    <a:pt x="8928" y="17851"/>
                  </a:cubicBezTo>
                  <a:close/>
                  <a:moveTo>
                    <a:pt x="8928" y="140"/>
                  </a:moveTo>
                  <a:cubicBezTo>
                    <a:pt x="4082" y="140"/>
                    <a:pt x="140" y="4082"/>
                    <a:pt x="140" y="8924"/>
                  </a:cubicBezTo>
                  <a:cubicBezTo>
                    <a:pt x="140" y="13770"/>
                    <a:pt x="4082" y="17712"/>
                    <a:pt x="8928" y="17712"/>
                  </a:cubicBezTo>
                  <a:cubicBezTo>
                    <a:pt x="13770" y="17712"/>
                    <a:pt x="17712" y="13770"/>
                    <a:pt x="17712" y="8924"/>
                  </a:cubicBezTo>
                  <a:cubicBezTo>
                    <a:pt x="17712" y="4082"/>
                    <a:pt x="13770" y="140"/>
                    <a:pt x="8928" y="140"/>
                  </a:cubicBezTo>
                  <a:close/>
                </a:path>
              </a:pathLst>
            </a:custGeom>
            <a:solidFill>
              <a:srgbClr val="880083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5123775" y="24587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7" y="16014"/>
                  </a:moveTo>
                  <a:cubicBezTo>
                    <a:pt x="3594" y="16014"/>
                    <a:pt x="1" y="12426"/>
                    <a:pt x="1" y="8008"/>
                  </a:cubicBezTo>
                  <a:cubicBezTo>
                    <a:pt x="1" y="3594"/>
                    <a:pt x="3594" y="1"/>
                    <a:pt x="8007" y="1"/>
                  </a:cubicBezTo>
                  <a:cubicBezTo>
                    <a:pt x="12421" y="1"/>
                    <a:pt x="16014" y="3594"/>
                    <a:pt x="16014" y="8008"/>
                  </a:cubicBezTo>
                  <a:cubicBezTo>
                    <a:pt x="16014" y="12426"/>
                    <a:pt x="12421" y="16014"/>
                    <a:pt x="8007" y="16014"/>
                  </a:cubicBezTo>
                  <a:close/>
                  <a:moveTo>
                    <a:pt x="8007" y="141"/>
                  </a:moveTo>
                  <a:cubicBezTo>
                    <a:pt x="3668" y="141"/>
                    <a:pt x="140" y="3672"/>
                    <a:pt x="140" y="8008"/>
                  </a:cubicBezTo>
                  <a:cubicBezTo>
                    <a:pt x="140" y="12347"/>
                    <a:pt x="3668" y="15875"/>
                    <a:pt x="8007" y="15875"/>
                  </a:cubicBezTo>
                  <a:cubicBezTo>
                    <a:pt x="12343" y="15875"/>
                    <a:pt x="15874" y="12347"/>
                    <a:pt x="15874" y="8008"/>
                  </a:cubicBezTo>
                  <a:cubicBezTo>
                    <a:pt x="15874" y="3672"/>
                    <a:pt x="12343" y="141"/>
                    <a:pt x="8007" y="141"/>
                  </a:cubicBezTo>
                  <a:close/>
                </a:path>
              </a:pathLst>
            </a:custGeom>
            <a:solidFill>
              <a:srgbClr val="880083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5132725" y="2467800"/>
              <a:ext cx="368375" cy="378525"/>
            </a:xfrm>
            <a:custGeom>
              <a:avLst/>
              <a:gdLst/>
              <a:ahLst/>
              <a:cxnLst/>
              <a:rect l="l" t="t" r="r" b="b"/>
              <a:pathLst>
                <a:path w="14735" h="15141" extrusionOk="0">
                  <a:moveTo>
                    <a:pt x="7649" y="14735"/>
                  </a:moveTo>
                  <a:cubicBezTo>
                    <a:pt x="4781" y="14735"/>
                    <a:pt x="2197" y="13010"/>
                    <a:pt x="1101" y="10360"/>
                  </a:cubicBezTo>
                  <a:cubicBezTo>
                    <a:pt x="1" y="7710"/>
                    <a:pt x="608" y="4663"/>
                    <a:pt x="2633" y="2637"/>
                  </a:cubicBezTo>
                  <a:cubicBezTo>
                    <a:pt x="4659" y="607"/>
                    <a:pt x="7711" y="0"/>
                    <a:pt x="10356" y="1100"/>
                  </a:cubicBezTo>
                  <a:cubicBezTo>
                    <a:pt x="13006" y="2196"/>
                    <a:pt x="14731" y="4781"/>
                    <a:pt x="14735" y="7645"/>
                  </a:cubicBezTo>
                  <a:cubicBezTo>
                    <a:pt x="14731" y="11561"/>
                    <a:pt x="11557" y="14730"/>
                    <a:pt x="7645" y="14735"/>
                  </a:cubicBezTo>
                  <a:moveTo>
                    <a:pt x="7645" y="699"/>
                  </a:moveTo>
                  <a:cubicBezTo>
                    <a:pt x="4838" y="699"/>
                    <a:pt x="2301" y="2393"/>
                    <a:pt x="1227" y="4986"/>
                  </a:cubicBezTo>
                  <a:cubicBezTo>
                    <a:pt x="153" y="7583"/>
                    <a:pt x="747" y="10570"/>
                    <a:pt x="2734" y="12556"/>
                  </a:cubicBezTo>
                  <a:cubicBezTo>
                    <a:pt x="4720" y="14547"/>
                    <a:pt x="7706" y="15141"/>
                    <a:pt x="10304" y="14067"/>
                  </a:cubicBezTo>
                  <a:cubicBezTo>
                    <a:pt x="12901" y="12988"/>
                    <a:pt x="14591" y="10456"/>
                    <a:pt x="14591" y="7649"/>
                  </a:cubicBezTo>
                  <a:cubicBezTo>
                    <a:pt x="14586" y="3811"/>
                    <a:pt x="11482" y="703"/>
                    <a:pt x="7645" y="699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5157625" y="2492675"/>
              <a:ext cx="320450" cy="328875"/>
            </a:xfrm>
            <a:custGeom>
              <a:avLst/>
              <a:gdLst/>
              <a:ahLst/>
              <a:cxnLst/>
              <a:rect l="l" t="t" r="r" b="b"/>
              <a:pathLst>
                <a:path w="12818" h="13155" extrusionOk="0">
                  <a:moveTo>
                    <a:pt x="6653" y="12818"/>
                  </a:moveTo>
                  <a:cubicBezTo>
                    <a:pt x="4156" y="12818"/>
                    <a:pt x="1908" y="11317"/>
                    <a:pt x="956" y="9011"/>
                  </a:cubicBezTo>
                  <a:cubicBezTo>
                    <a:pt x="0" y="6706"/>
                    <a:pt x="528" y="4056"/>
                    <a:pt x="2292" y="2293"/>
                  </a:cubicBezTo>
                  <a:cubicBezTo>
                    <a:pt x="4056" y="529"/>
                    <a:pt x="6706" y="1"/>
                    <a:pt x="9011" y="957"/>
                  </a:cubicBezTo>
                  <a:cubicBezTo>
                    <a:pt x="11316" y="1908"/>
                    <a:pt x="12818" y="4157"/>
                    <a:pt x="12818" y="6654"/>
                  </a:cubicBezTo>
                  <a:cubicBezTo>
                    <a:pt x="12813" y="10055"/>
                    <a:pt x="10054" y="12814"/>
                    <a:pt x="6653" y="12818"/>
                  </a:cubicBezTo>
                  <a:close/>
                  <a:moveTo>
                    <a:pt x="6653" y="625"/>
                  </a:moveTo>
                  <a:cubicBezTo>
                    <a:pt x="4213" y="625"/>
                    <a:pt x="2017" y="2092"/>
                    <a:pt x="1083" y="4344"/>
                  </a:cubicBezTo>
                  <a:cubicBezTo>
                    <a:pt x="153" y="6597"/>
                    <a:pt x="668" y="9190"/>
                    <a:pt x="2392" y="10915"/>
                  </a:cubicBezTo>
                  <a:cubicBezTo>
                    <a:pt x="4113" y="12635"/>
                    <a:pt x="6706" y="13155"/>
                    <a:pt x="8958" y="12220"/>
                  </a:cubicBezTo>
                  <a:cubicBezTo>
                    <a:pt x="11211" y="11286"/>
                    <a:pt x="12678" y="9090"/>
                    <a:pt x="12678" y="6650"/>
                  </a:cubicBezTo>
                  <a:cubicBezTo>
                    <a:pt x="12674" y="3323"/>
                    <a:pt x="9980" y="629"/>
                    <a:pt x="6653" y="625"/>
                  </a:cubicBezTo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5182400" y="2517450"/>
              <a:ext cx="272750" cy="279325"/>
            </a:xfrm>
            <a:custGeom>
              <a:avLst/>
              <a:gdLst/>
              <a:ahLst/>
              <a:cxnLst/>
              <a:rect l="l" t="t" r="r" b="b"/>
              <a:pathLst>
                <a:path w="10910" h="11173" extrusionOk="0">
                  <a:moveTo>
                    <a:pt x="5662" y="10911"/>
                  </a:moveTo>
                  <a:cubicBezTo>
                    <a:pt x="3541" y="10906"/>
                    <a:pt x="1624" y="9631"/>
                    <a:pt x="812" y="7667"/>
                  </a:cubicBezTo>
                  <a:cubicBezTo>
                    <a:pt x="0" y="5707"/>
                    <a:pt x="450" y="3450"/>
                    <a:pt x="1952" y="1952"/>
                  </a:cubicBezTo>
                  <a:cubicBezTo>
                    <a:pt x="3453" y="450"/>
                    <a:pt x="5710" y="1"/>
                    <a:pt x="7671" y="813"/>
                  </a:cubicBezTo>
                  <a:cubicBezTo>
                    <a:pt x="9631" y="1625"/>
                    <a:pt x="10910" y="3537"/>
                    <a:pt x="10910" y="5659"/>
                  </a:cubicBezTo>
                  <a:cubicBezTo>
                    <a:pt x="10906" y="8557"/>
                    <a:pt x="8557" y="10906"/>
                    <a:pt x="5662" y="10911"/>
                  </a:cubicBezTo>
                  <a:close/>
                  <a:moveTo>
                    <a:pt x="5662" y="555"/>
                  </a:moveTo>
                  <a:cubicBezTo>
                    <a:pt x="3597" y="551"/>
                    <a:pt x="1733" y="1799"/>
                    <a:pt x="943" y="3707"/>
                  </a:cubicBezTo>
                  <a:cubicBezTo>
                    <a:pt x="153" y="5615"/>
                    <a:pt x="589" y="7811"/>
                    <a:pt x="2048" y="9273"/>
                  </a:cubicBezTo>
                  <a:cubicBezTo>
                    <a:pt x="3510" y="10732"/>
                    <a:pt x="5706" y="11172"/>
                    <a:pt x="7614" y="10378"/>
                  </a:cubicBezTo>
                  <a:cubicBezTo>
                    <a:pt x="9526" y="9588"/>
                    <a:pt x="10770" y="7728"/>
                    <a:pt x="10770" y="5659"/>
                  </a:cubicBezTo>
                  <a:cubicBezTo>
                    <a:pt x="10766" y="2843"/>
                    <a:pt x="8483" y="555"/>
                    <a:pt x="5662" y="555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207275" y="2542225"/>
              <a:ext cx="224850" cy="229675"/>
            </a:xfrm>
            <a:custGeom>
              <a:avLst/>
              <a:gdLst/>
              <a:ahLst/>
              <a:cxnLst/>
              <a:rect l="l" t="t" r="r" b="b"/>
              <a:pathLst>
                <a:path w="8994" h="9187" extrusionOk="0">
                  <a:moveTo>
                    <a:pt x="4667" y="8998"/>
                  </a:moveTo>
                  <a:cubicBezTo>
                    <a:pt x="2917" y="8998"/>
                    <a:pt x="1336" y="7942"/>
                    <a:pt x="668" y="6327"/>
                  </a:cubicBezTo>
                  <a:cubicBezTo>
                    <a:pt x="0" y="4707"/>
                    <a:pt x="367" y="2847"/>
                    <a:pt x="1607" y="1612"/>
                  </a:cubicBezTo>
                  <a:cubicBezTo>
                    <a:pt x="2843" y="372"/>
                    <a:pt x="4707" y="1"/>
                    <a:pt x="6322" y="673"/>
                  </a:cubicBezTo>
                  <a:cubicBezTo>
                    <a:pt x="7942" y="1341"/>
                    <a:pt x="8994" y="2917"/>
                    <a:pt x="8994" y="4668"/>
                  </a:cubicBezTo>
                  <a:cubicBezTo>
                    <a:pt x="8994" y="7060"/>
                    <a:pt x="7055" y="8994"/>
                    <a:pt x="4667" y="8998"/>
                  </a:cubicBezTo>
                  <a:close/>
                  <a:moveTo>
                    <a:pt x="4667" y="481"/>
                  </a:moveTo>
                  <a:cubicBezTo>
                    <a:pt x="2973" y="481"/>
                    <a:pt x="1446" y="1502"/>
                    <a:pt x="795" y="3065"/>
                  </a:cubicBezTo>
                  <a:cubicBezTo>
                    <a:pt x="149" y="4633"/>
                    <a:pt x="507" y="6431"/>
                    <a:pt x="1703" y="7632"/>
                  </a:cubicBezTo>
                  <a:cubicBezTo>
                    <a:pt x="2904" y="8828"/>
                    <a:pt x="4702" y="9186"/>
                    <a:pt x="6270" y="8540"/>
                  </a:cubicBezTo>
                  <a:cubicBezTo>
                    <a:pt x="7833" y="7889"/>
                    <a:pt x="8854" y="6361"/>
                    <a:pt x="8854" y="4668"/>
                  </a:cubicBezTo>
                  <a:cubicBezTo>
                    <a:pt x="8854" y="2358"/>
                    <a:pt x="6977" y="485"/>
                    <a:pt x="4667" y="48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5232050" y="2567000"/>
              <a:ext cx="177150" cy="180125"/>
            </a:xfrm>
            <a:custGeom>
              <a:avLst/>
              <a:gdLst/>
              <a:ahLst/>
              <a:cxnLst/>
              <a:rect l="l" t="t" r="r" b="b"/>
              <a:pathLst>
                <a:path w="7086" h="7205" extrusionOk="0">
                  <a:moveTo>
                    <a:pt x="3676" y="7086"/>
                  </a:moveTo>
                  <a:cubicBezTo>
                    <a:pt x="2297" y="7086"/>
                    <a:pt x="1053" y="6257"/>
                    <a:pt x="524" y="4982"/>
                  </a:cubicBezTo>
                  <a:cubicBezTo>
                    <a:pt x="0" y="3707"/>
                    <a:pt x="289" y="2245"/>
                    <a:pt x="1267" y="1267"/>
                  </a:cubicBezTo>
                  <a:cubicBezTo>
                    <a:pt x="2240" y="293"/>
                    <a:pt x="3707" y="1"/>
                    <a:pt x="4982" y="529"/>
                  </a:cubicBezTo>
                  <a:cubicBezTo>
                    <a:pt x="6252" y="1057"/>
                    <a:pt x="7086" y="2301"/>
                    <a:pt x="7086" y="3677"/>
                  </a:cubicBezTo>
                  <a:cubicBezTo>
                    <a:pt x="7082" y="5558"/>
                    <a:pt x="5558" y="7086"/>
                    <a:pt x="3676" y="7086"/>
                  </a:cubicBezTo>
                  <a:close/>
                  <a:moveTo>
                    <a:pt x="3676" y="411"/>
                  </a:moveTo>
                  <a:cubicBezTo>
                    <a:pt x="2354" y="411"/>
                    <a:pt x="1162" y="1206"/>
                    <a:pt x="655" y="2428"/>
                  </a:cubicBezTo>
                  <a:cubicBezTo>
                    <a:pt x="149" y="3650"/>
                    <a:pt x="428" y="5056"/>
                    <a:pt x="1363" y="5990"/>
                  </a:cubicBezTo>
                  <a:cubicBezTo>
                    <a:pt x="2297" y="6925"/>
                    <a:pt x="3707" y="7204"/>
                    <a:pt x="4925" y="6698"/>
                  </a:cubicBezTo>
                  <a:cubicBezTo>
                    <a:pt x="6147" y="6191"/>
                    <a:pt x="6946" y="4999"/>
                    <a:pt x="6946" y="3677"/>
                  </a:cubicBezTo>
                  <a:cubicBezTo>
                    <a:pt x="6942" y="1874"/>
                    <a:pt x="5479" y="411"/>
                    <a:pt x="3676" y="41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" name="Google Shape;469;p8"/>
          <p:cNvGrpSpPr/>
          <p:nvPr/>
        </p:nvGrpSpPr>
        <p:grpSpPr>
          <a:xfrm>
            <a:off x="615209" y="6142562"/>
            <a:ext cx="3987793" cy="549087"/>
            <a:chOff x="5043450" y="506600"/>
            <a:chExt cx="594625" cy="81875"/>
          </a:xfrm>
        </p:grpSpPr>
        <p:sp>
          <p:nvSpPr>
            <p:cNvPr id="470" name="Google Shape;470;p8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7" name="Google Shape;477;p8"/>
          <p:cNvSpPr/>
          <p:nvPr/>
        </p:nvSpPr>
        <p:spPr>
          <a:xfrm>
            <a:off x="11083383" y="2614169"/>
            <a:ext cx="761504" cy="660008"/>
          </a:xfrm>
          <a:custGeom>
            <a:avLst/>
            <a:gdLst/>
            <a:ahLst/>
            <a:cxnLst/>
            <a:rect l="l" t="t" r="r" b="b"/>
            <a:pathLst>
              <a:path w="6715" h="5820" extrusionOk="0">
                <a:moveTo>
                  <a:pt x="6715" y="5820"/>
                </a:moveTo>
                <a:lnTo>
                  <a:pt x="0" y="5820"/>
                </a:lnTo>
                <a:lnTo>
                  <a:pt x="3358" y="0"/>
                </a:lnTo>
                <a:close/>
                <a:moveTo>
                  <a:pt x="2087" y="4615"/>
                </a:moveTo>
                <a:lnTo>
                  <a:pt x="4632" y="4615"/>
                </a:lnTo>
                <a:lnTo>
                  <a:pt x="3358" y="2410"/>
                </a:lnTo>
                <a:close/>
              </a:path>
            </a:pathLst>
          </a:custGeom>
          <a:solidFill>
            <a:srgbClr val="00CEAB">
              <a:alpha val="257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8"/>
          <p:cNvSpPr/>
          <p:nvPr/>
        </p:nvSpPr>
        <p:spPr>
          <a:xfrm>
            <a:off x="2726307" y="418300"/>
            <a:ext cx="695729" cy="602059"/>
          </a:xfrm>
          <a:custGeom>
            <a:avLst/>
            <a:gdLst/>
            <a:ahLst/>
            <a:cxnLst/>
            <a:rect l="l" t="t" r="r" b="b"/>
            <a:pathLst>
              <a:path w="6135" h="5309" extrusionOk="0">
                <a:moveTo>
                  <a:pt x="6135" y="5309"/>
                </a:moveTo>
                <a:lnTo>
                  <a:pt x="1" y="5309"/>
                </a:lnTo>
                <a:lnTo>
                  <a:pt x="3065" y="0"/>
                </a:lnTo>
                <a:close/>
                <a:moveTo>
                  <a:pt x="1503" y="4444"/>
                </a:moveTo>
                <a:lnTo>
                  <a:pt x="4633" y="4444"/>
                </a:lnTo>
                <a:lnTo>
                  <a:pt x="3065" y="1733"/>
                </a:lnTo>
                <a:close/>
              </a:path>
            </a:pathLst>
          </a:custGeom>
          <a:solidFill>
            <a:srgbClr val="B80090">
              <a:alpha val="23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9" name="Google Shape;479;p8"/>
          <p:cNvGrpSpPr/>
          <p:nvPr/>
        </p:nvGrpSpPr>
        <p:grpSpPr>
          <a:xfrm>
            <a:off x="262309" y="-286924"/>
            <a:ext cx="584399" cy="3801173"/>
            <a:chOff x="3059125" y="233425"/>
            <a:chExt cx="113200" cy="736300"/>
          </a:xfrm>
        </p:grpSpPr>
        <p:sp>
          <p:nvSpPr>
            <p:cNvPr id="480" name="Google Shape;480;p8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6" name="Google Shape;496;p8"/>
          <p:cNvSpPr txBox="1">
            <a:spLocks noGrp="1"/>
          </p:cNvSpPr>
          <p:nvPr>
            <p:ph type="title"/>
          </p:nvPr>
        </p:nvSpPr>
        <p:spPr>
          <a:xfrm>
            <a:off x="1049900" y="1216651"/>
            <a:ext cx="8490400" cy="4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651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accent1"/>
            </a:gs>
            <a:gs pos="5000">
              <a:srgbClr val="4A1C84"/>
            </a:gs>
            <a:gs pos="9000">
              <a:srgbClr val="4C1D88"/>
            </a:gs>
            <a:gs pos="13000">
              <a:srgbClr val="4D1E8A"/>
            </a:gs>
            <a:gs pos="20000">
              <a:srgbClr val="4E1E8B"/>
            </a:gs>
            <a:gs pos="55000">
              <a:srgbClr val="140647"/>
            </a:gs>
            <a:gs pos="100000">
              <a:schemeClr val="lt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73434" y="4721954"/>
            <a:ext cx="3610700" cy="3610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9" name="Google Shape;499;p9"/>
          <p:cNvGrpSpPr/>
          <p:nvPr/>
        </p:nvGrpSpPr>
        <p:grpSpPr>
          <a:xfrm>
            <a:off x="6323309" y="-2035875"/>
            <a:ext cx="584399" cy="3801173"/>
            <a:chOff x="3059125" y="233425"/>
            <a:chExt cx="113200" cy="736300"/>
          </a:xfrm>
        </p:grpSpPr>
        <p:sp>
          <p:nvSpPr>
            <p:cNvPr id="500" name="Google Shape;500;p9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7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7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FFFFFF">
                <a:alpha val="7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7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FFFFFF">
                <a:alpha val="7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7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FFFFFF">
                <a:alpha val="7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77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6" name="Google Shape;516;p9"/>
          <p:cNvSpPr txBox="1">
            <a:spLocks noGrp="1"/>
          </p:cNvSpPr>
          <p:nvPr>
            <p:ph type="title"/>
          </p:nvPr>
        </p:nvSpPr>
        <p:spPr>
          <a:xfrm>
            <a:off x="960000" y="1556700"/>
            <a:ext cx="4730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17" name="Google Shape;517;p9"/>
          <p:cNvSpPr txBox="1">
            <a:spLocks noGrp="1"/>
          </p:cNvSpPr>
          <p:nvPr>
            <p:ph type="subTitle" idx="1"/>
          </p:nvPr>
        </p:nvSpPr>
        <p:spPr>
          <a:xfrm>
            <a:off x="960000" y="2865133"/>
            <a:ext cx="4730400" cy="25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070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4EFDE-82B0-498F-8195-EBB7DA38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B27718-FCBB-4363-B095-944B99B82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B87615-7DF7-44C4-9DE3-EA852E6C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A18E-FB2D-4108-8700-D8458748B840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A9999B-E3EF-4078-87A1-B75E462D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0A49C9-EBE6-45C8-8F49-CB952A5D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359-B8ED-4D90-932C-047564ACA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373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0"/>
          <p:cNvSpPr txBox="1">
            <a:spLocks noGrp="1"/>
          </p:cNvSpPr>
          <p:nvPr>
            <p:ph type="title"/>
          </p:nvPr>
        </p:nvSpPr>
        <p:spPr>
          <a:xfrm>
            <a:off x="950967" y="795533"/>
            <a:ext cx="10286800" cy="8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520" name="Google Shape;520;p10"/>
          <p:cNvGrpSpPr/>
          <p:nvPr/>
        </p:nvGrpSpPr>
        <p:grpSpPr>
          <a:xfrm>
            <a:off x="-577230" y="5066714"/>
            <a:ext cx="3056403" cy="3055860"/>
            <a:chOff x="4985825" y="2320875"/>
            <a:chExt cx="676275" cy="676175"/>
          </a:xfrm>
        </p:grpSpPr>
        <p:sp>
          <p:nvSpPr>
            <p:cNvPr id="521" name="Google Shape;521;p10"/>
            <p:cNvSpPr/>
            <p:nvPr/>
          </p:nvSpPr>
          <p:spPr>
            <a:xfrm>
              <a:off x="4985825" y="2320875"/>
              <a:ext cx="676275" cy="676175"/>
            </a:xfrm>
            <a:custGeom>
              <a:avLst/>
              <a:gdLst/>
              <a:ahLst/>
              <a:cxnLst/>
              <a:rect l="l" t="t" r="r" b="b"/>
              <a:pathLst>
                <a:path w="27051" h="27047" extrusionOk="0">
                  <a:moveTo>
                    <a:pt x="13525" y="141"/>
                  </a:moveTo>
                  <a:cubicBezTo>
                    <a:pt x="20908" y="141"/>
                    <a:pt x="26911" y="6144"/>
                    <a:pt x="26911" y="13522"/>
                  </a:cubicBezTo>
                  <a:cubicBezTo>
                    <a:pt x="26911" y="20904"/>
                    <a:pt x="20908" y="26907"/>
                    <a:pt x="13525" y="26907"/>
                  </a:cubicBezTo>
                  <a:cubicBezTo>
                    <a:pt x="6143" y="26907"/>
                    <a:pt x="140" y="20904"/>
                    <a:pt x="140" y="13522"/>
                  </a:cubicBezTo>
                  <a:cubicBezTo>
                    <a:pt x="140" y="6144"/>
                    <a:pt x="6143" y="141"/>
                    <a:pt x="13525" y="141"/>
                  </a:cubicBezTo>
                  <a:close/>
                  <a:moveTo>
                    <a:pt x="13525" y="1"/>
                  </a:moveTo>
                  <a:cubicBezTo>
                    <a:pt x="6069" y="1"/>
                    <a:pt x="0" y="6065"/>
                    <a:pt x="0" y="13522"/>
                  </a:cubicBezTo>
                  <a:cubicBezTo>
                    <a:pt x="0" y="20983"/>
                    <a:pt x="6069" y="27047"/>
                    <a:pt x="13525" y="27047"/>
                  </a:cubicBezTo>
                  <a:cubicBezTo>
                    <a:pt x="20982" y="27047"/>
                    <a:pt x="27050" y="20983"/>
                    <a:pt x="27050" y="13522"/>
                  </a:cubicBezTo>
                  <a:cubicBezTo>
                    <a:pt x="27050" y="6065"/>
                    <a:pt x="20982" y="1"/>
                    <a:pt x="13525" y="1"/>
                  </a:cubicBezTo>
                  <a:close/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5008750" y="2343800"/>
              <a:ext cx="630325" cy="630325"/>
            </a:xfrm>
            <a:custGeom>
              <a:avLst/>
              <a:gdLst/>
              <a:ahLst/>
              <a:cxnLst/>
              <a:rect l="l" t="t" r="r" b="b"/>
              <a:pathLst>
                <a:path w="25213" h="25213" extrusionOk="0">
                  <a:moveTo>
                    <a:pt x="12608" y="25213"/>
                  </a:moveTo>
                  <a:cubicBezTo>
                    <a:pt x="5658" y="25213"/>
                    <a:pt x="0" y="19555"/>
                    <a:pt x="0" y="12605"/>
                  </a:cubicBezTo>
                  <a:cubicBezTo>
                    <a:pt x="0" y="5654"/>
                    <a:pt x="5658" y="1"/>
                    <a:pt x="12608" y="1"/>
                  </a:cubicBezTo>
                  <a:cubicBezTo>
                    <a:pt x="19559" y="1"/>
                    <a:pt x="25212" y="5654"/>
                    <a:pt x="25212" y="12605"/>
                  </a:cubicBezTo>
                  <a:cubicBezTo>
                    <a:pt x="25212" y="19559"/>
                    <a:pt x="19559" y="25213"/>
                    <a:pt x="12608" y="25213"/>
                  </a:cubicBezTo>
                  <a:close/>
                  <a:moveTo>
                    <a:pt x="12608" y="140"/>
                  </a:moveTo>
                  <a:cubicBezTo>
                    <a:pt x="5732" y="140"/>
                    <a:pt x="144" y="5733"/>
                    <a:pt x="144" y="12605"/>
                  </a:cubicBezTo>
                  <a:cubicBezTo>
                    <a:pt x="144" y="19481"/>
                    <a:pt x="5737" y="25073"/>
                    <a:pt x="12608" y="25073"/>
                  </a:cubicBezTo>
                  <a:cubicBezTo>
                    <a:pt x="19480" y="25073"/>
                    <a:pt x="25072" y="19481"/>
                    <a:pt x="25072" y="12605"/>
                  </a:cubicBezTo>
                  <a:cubicBezTo>
                    <a:pt x="25072" y="5733"/>
                    <a:pt x="19480" y="140"/>
                    <a:pt x="12608" y="140"/>
                  </a:cubicBezTo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5031775" y="2366825"/>
              <a:ext cx="584275" cy="584275"/>
            </a:xfrm>
            <a:custGeom>
              <a:avLst/>
              <a:gdLst/>
              <a:ahLst/>
              <a:cxnLst/>
              <a:rect l="l" t="t" r="r" b="b"/>
              <a:pathLst>
                <a:path w="23371" h="23371" extrusionOk="0">
                  <a:moveTo>
                    <a:pt x="11687" y="23371"/>
                  </a:moveTo>
                  <a:cubicBezTo>
                    <a:pt x="5244" y="23371"/>
                    <a:pt x="0" y="18127"/>
                    <a:pt x="0" y="11684"/>
                  </a:cubicBezTo>
                  <a:cubicBezTo>
                    <a:pt x="0" y="5240"/>
                    <a:pt x="5244" y="1"/>
                    <a:pt x="11687" y="1"/>
                  </a:cubicBezTo>
                  <a:cubicBezTo>
                    <a:pt x="18131" y="1"/>
                    <a:pt x="23370" y="5244"/>
                    <a:pt x="23370" y="11684"/>
                  </a:cubicBezTo>
                  <a:cubicBezTo>
                    <a:pt x="23370" y="18127"/>
                    <a:pt x="18131" y="23371"/>
                    <a:pt x="11687" y="23371"/>
                  </a:cubicBezTo>
                  <a:close/>
                  <a:moveTo>
                    <a:pt x="11687" y="141"/>
                  </a:moveTo>
                  <a:cubicBezTo>
                    <a:pt x="5322" y="141"/>
                    <a:pt x="140" y="5318"/>
                    <a:pt x="140" y="11684"/>
                  </a:cubicBezTo>
                  <a:cubicBezTo>
                    <a:pt x="140" y="18049"/>
                    <a:pt x="5322" y="23231"/>
                    <a:pt x="11687" y="23231"/>
                  </a:cubicBezTo>
                  <a:cubicBezTo>
                    <a:pt x="18053" y="23231"/>
                    <a:pt x="23230" y="18053"/>
                    <a:pt x="23230" y="11688"/>
                  </a:cubicBezTo>
                  <a:cubicBezTo>
                    <a:pt x="23230" y="5318"/>
                    <a:pt x="18053" y="141"/>
                    <a:pt x="11687" y="141"/>
                  </a:cubicBezTo>
                </a:path>
              </a:pathLst>
            </a:custGeom>
            <a:solidFill>
              <a:srgbClr val="521270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5054800" y="2389875"/>
              <a:ext cx="538325" cy="538200"/>
            </a:xfrm>
            <a:custGeom>
              <a:avLst/>
              <a:gdLst/>
              <a:ahLst/>
              <a:cxnLst/>
              <a:rect l="l" t="t" r="r" b="b"/>
              <a:pathLst>
                <a:path w="21533" h="21528" extrusionOk="0">
                  <a:moveTo>
                    <a:pt x="10766" y="21527"/>
                  </a:moveTo>
                  <a:cubicBezTo>
                    <a:pt x="4829" y="21527"/>
                    <a:pt x="1" y="16699"/>
                    <a:pt x="1" y="10762"/>
                  </a:cubicBezTo>
                  <a:cubicBezTo>
                    <a:pt x="1" y="4829"/>
                    <a:pt x="4829" y="0"/>
                    <a:pt x="10766" y="0"/>
                  </a:cubicBezTo>
                  <a:cubicBezTo>
                    <a:pt x="16699" y="0"/>
                    <a:pt x="21532" y="4829"/>
                    <a:pt x="21532" y="10762"/>
                  </a:cubicBezTo>
                  <a:cubicBezTo>
                    <a:pt x="21532" y="16699"/>
                    <a:pt x="16699" y="21527"/>
                    <a:pt x="10766" y="21527"/>
                  </a:cubicBezTo>
                  <a:close/>
                  <a:moveTo>
                    <a:pt x="10766" y="135"/>
                  </a:moveTo>
                  <a:cubicBezTo>
                    <a:pt x="4908" y="135"/>
                    <a:pt x="140" y="4903"/>
                    <a:pt x="140" y="10762"/>
                  </a:cubicBezTo>
                  <a:cubicBezTo>
                    <a:pt x="140" y="16620"/>
                    <a:pt x="4908" y="21388"/>
                    <a:pt x="10766" y="21388"/>
                  </a:cubicBezTo>
                  <a:cubicBezTo>
                    <a:pt x="16625" y="21388"/>
                    <a:pt x="21393" y="16620"/>
                    <a:pt x="21393" y="10762"/>
                  </a:cubicBezTo>
                  <a:cubicBezTo>
                    <a:pt x="21393" y="4903"/>
                    <a:pt x="16625" y="135"/>
                    <a:pt x="10766" y="135"/>
                  </a:cubicBezTo>
                  <a:close/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5077725" y="2412775"/>
              <a:ext cx="492375" cy="492375"/>
            </a:xfrm>
            <a:custGeom>
              <a:avLst/>
              <a:gdLst/>
              <a:ahLst/>
              <a:cxnLst/>
              <a:rect l="l" t="t" r="r" b="b"/>
              <a:pathLst>
                <a:path w="19695" h="19695" extrusionOk="0">
                  <a:moveTo>
                    <a:pt x="9849" y="19695"/>
                  </a:moveTo>
                  <a:cubicBezTo>
                    <a:pt x="4418" y="19695"/>
                    <a:pt x="0" y="15277"/>
                    <a:pt x="0" y="9846"/>
                  </a:cubicBezTo>
                  <a:cubicBezTo>
                    <a:pt x="0" y="4419"/>
                    <a:pt x="4418" y="1"/>
                    <a:pt x="9849" y="1"/>
                  </a:cubicBezTo>
                  <a:cubicBezTo>
                    <a:pt x="15276" y="1"/>
                    <a:pt x="19694" y="4419"/>
                    <a:pt x="19694" y="9846"/>
                  </a:cubicBezTo>
                  <a:cubicBezTo>
                    <a:pt x="19694" y="15277"/>
                    <a:pt x="15276" y="19695"/>
                    <a:pt x="9849" y="19695"/>
                  </a:cubicBezTo>
                  <a:moveTo>
                    <a:pt x="9849" y="141"/>
                  </a:moveTo>
                  <a:cubicBezTo>
                    <a:pt x="4497" y="141"/>
                    <a:pt x="144" y="4498"/>
                    <a:pt x="144" y="9846"/>
                  </a:cubicBezTo>
                  <a:cubicBezTo>
                    <a:pt x="144" y="15198"/>
                    <a:pt x="4497" y="19555"/>
                    <a:pt x="9849" y="19555"/>
                  </a:cubicBezTo>
                  <a:cubicBezTo>
                    <a:pt x="15202" y="19555"/>
                    <a:pt x="19554" y="15198"/>
                    <a:pt x="19554" y="9846"/>
                  </a:cubicBezTo>
                  <a:cubicBezTo>
                    <a:pt x="19554" y="4498"/>
                    <a:pt x="15197" y="141"/>
                    <a:pt x="9845" y="141"/>
                  </a:cubicBezTo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5100750" y="2435825"/>
              <a:ext cx="446300" cy="446300"/>
            </a:xfrm>
            <a:custGeom>
              <a:avLst/>
              <a:gdLst/>
              <a:ahLst/>
              <a:cxnLst/>
              <a:rect l="l" t="t" r="r" b="b"/>
              <a:pathLst>
                <a:path w="17852" h="17852" extrusionOk="0">
                  <a:moveTo>
                    <a:pt x="8928" y="17851"/>
                  </a:moveTo>
                  <a:cubicBezTo>
                    <a:pt x="4004" y="17851"/>
                    <a:pt x="1" y="13848"/>
                    <a:pt x="1" y="8924"/>
                  </a:cubicBezTo>
                  <a:cubicBezTo>
                    <a:pt x="1" y="4003"/>
                    <a:pt x="4004" y="0"/>
                    <a:pt x="8928" y="0"/>
                  </a:cubicBezTo>
                  <a:cubicBezTo>
                    <a:pt x="13849" y="0"/>
                    <a:pt x="17852" y="4003"/>
                    <a:pt x="17852" y="8924"/>
                  </a:cubicBezTo>
                  <a:cubicBezTo>
                    <a:pt x="17852" y="13848"/>
                    <a:pt x="13849" y="17851"/>
                    <a:pt x="8928" y="17851"/>
                  </a:cubicBezTo>
                  <a:close/>
                  <a:moveTo>
                    <a:pt x="8928" y="140"/>
                  </a:moveTo>
                  <a:cubicBezTo>
                    <a:pt x="4082" y="140"/>
                    <a:pt x="140" y="4082"/>
                    <a:pt x="140" y="8924"/>
                  </a:cubicBezTo>
                  <a:cubicBezTo>
                    <a:pt x="140" y="13770"/>
                    <a:pt x="4082" y="17712"/>
                    <a:pt x="8928" y="17712"/>
                  </a:cubicBezTo>
                  <a:cubicBezTo>
                    <a:pt x="13770" y="17712"/>
                    <a:pt x="17712" y="13770"/>
                    <a:pt x="17712" y="8924"/>
                  </a:cubicBezTo>
                  <a:cubicBezTo>
                    <a:pt x="17712" y="4082"/>
                    <a:pt x="13770" y="140"/>
                    <a:pt x="8928" y="140"/>
                  </a:cubicBezTo>
                  <a:close/>
                </a:path>
              </a:pathLst>
            </a:custGeom>
            <a:solidFill>
              <a:srgbClr val="880083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5123775" y="24587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7" y="16014"/>
                  </a:moveTo>
                  <a:cubicBezTo>
                    <a:pt x="3594" y="16014"/>
                    <a:pt x="1" y="12426"/>
                    <a:pt x="1" y="8008"/>
                  </a:cubicBezTo>
                  <a:cubicBezTo>
                    <a:pt x="1" y="3594"/>
                    <a:pt x="3594" y="1"/>
                    <a:pt x="8007" y="1"/>
                  </a:cubicBezTo>
                  <a:cubicBezTo>
                    <a:pt x="12421" y="1"/>
                    <a:pt x="16014" y="3594"/>
                    <a:pt x="16014" y="8008"/>
                  </a:cubicBezTo>
                  <a:cubicBezTo>
                    <a:pt x="16014" y="12426"/>
                    <a:pt x="12421" y="16014"/>
                    <a:pt x="8007" y="16014"/>
                  </a:cubicBezTo>
                  <a:close/>
                  <a:moveTo>
                    <a:pt x="8007" y="141"/>
                  </a:moveTo>
                  <a:cubicBezTo>
                    <a:pt x="3668" y="141"/>
                    <a:pt x="140" y="3672"/>
                    <a:pt x="140" y="8008"/>
                  </a:cubicBezTo>
                  <a:cubicBezTo>
                    <a:pt x="140" y="12347"/>
                    <a:pt x="3668" y="15875"/>
                    <a:pt x="8007" y="15875"/>
                  </a:cubicBezTo>
                  <a:cubicBezTo>
                    <a:pt x="12343" y="15875"/>
                    <a:pt x="15874" y="12347"/>
                    <a:pt x="15874" y="8008"/>
                  </a:cubicBezTo>
                  <a:cubicBezTo>
                    <a:pt x="15874" y="3672"/>
                    <a:pt x="12343" y="141"/>
                    <a:pt x="8007" y="141"/>
                  </a:cubicBezTo>
                  <a:close/>
                </a:path>
              </a:pathLst>
            </a:custGeom>
            <a:solidFill>
              <a:srgbClr val="880083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5132725" y="2467800"/>
              <a:ext cx="368375" cy="378525"/>
            </a:xfrm>
            <a:custGeom>
              <a:avLst/>
              <a:gdLst/>
              <a:ahLst/>
              <a:cxnLst/>
              <a:rect l="l" t="t" r="r" b="b"/>
              <a:pathLst>
                <a:path w="14735" h="15141" extrusionOk="0">
                  <a:moveTo>
                    <a:pt x="7649" y="14735"/>
                  </a:moveTo>
                  <a:cubicBezTo>
                    <a:pt x="4781" y="14735"/>
                    <a:pt x="2197" y="13010"/>
                    <a:pt x="1101" y="10360"/>
                  </a:cubicBezTo>
                  <a:cubicBezTo>
                    <a:pt x="1" y="7710"/>
                    <a:pt x="608" y="4663"/>
                    <a:pt x="2633" y="2637"/>
                  </a:cubicBezTo>
                  <a:cubicBezTo>
                    <a:pt x="4659" y="607"/>
                    <a:pt x="7711" y="0"/>
                    <a:pt x="10356" y="1100"/>
                  </a:cubicBezTo>
                  <a:cubicBezTo>
                    <a:pt x="13006" y="2196"/>
                    <a:pt x="14731" y="4781"/>
                    <a:pt x="14735" y="7645"/>
                  </a:cubicBezTo>
                  <a:cubicBezTo>
                    <a:pt x="14731" y="11561"/>
                    <a:pt x="11557" y="14730"/>
                    <a:pt x="7645" y="14735"/>
                  </a:cubicBezTo>
                  <a:moveTo>
                    <a:pt x="7645" y="699"/>
                  </a:moveTo>
                  <a:cubicBezTo>
                    <a:pt x="4838" y="699"/>
                    <a:pt x="2301" y="2393"/>
                    <a:pt x="1227" y="4986"/>
                  </a:cubicBezTo>
                  <a:cubicBezTo>
                    <a:pt x="153" y="7583"/>
                    <a:pt x="747" y="10570"/>
                    <a:pt x="2734" y="12556"/>
                  </a:cubicBezTo>
                  <a:cubicBezTo>
                    <a:pt x="4720" y="14547"/>
                    <a:pt x="7706" y="15141"/>
                    <a:pt x="10304" y="14067"/>
                  </a:cubicBezTo>
                  <a:cubicBezTo>
                    <a:pt x="12901" y="12988"/>
                    <a:pt x="14591" y="10456"/>
                    <a:pt x="14591" y="7649"/>
                  </a:cubicBezTo>
                  <a:cubicBezTo>
                    <a:pt x="14586" y="3811"/>
                    <a:pt x="11482" y="703"/>
                    <a:pt x="7645" y="699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5157625" y="2492675"/>
              <a:ext cx="320450" cy="328875"/>
            </a:xfrm>
            <a:custGeom>
              <a:avLst/>
              <a:gdLst/>
              <a:ahLst/>
              <a:cxnLst/>
              <a:rect l="l" t="t" r="r" b="b"/>
              <a:pathLst>
                <a:path w="12818" h="13155" extrusionOk="0">
                  <a:moveTo>
                    <a:pt x="6653" y="12818"/>
                  </a:moveTo>
                  <a:cubicBezTo>
                    <a:pt x="4156" y="12818"/>
                    <a:pt x="1908" y="11317"/>
                    <a:pt x="956" y="9011"/>
                  </a:cubicBezTo>
                  <a:cubicBezTo>
                    <a:pt x="0" y="6706"/>
                    <a:pt x="528" y="4056"/>
                    <a:pt x="2292" y="2293"/>
                  </a:cubicBezTo>
                  <a:cubicBezTo>
                    <a:pt x="4056" y="529"/>
                    <a:pt x="6706" y="1"/>
                    <a:pt x="9011" y="957"/>
                  </a:cubicBezTo>
                  <a:cubicBezTo>
                    <a:pt x="11316" y="1908"/>
                    <a:pt x="12818" y="4157"/>
                    <a:pt x="12818" y="6654"/>
                  </a:cubicBezTo>
                  <a:cubicBezTo>
                    <a:pt x="12813" y="10055"/>
                    <a:pt x="10054" y="12814"/>
                    <a:pt x="6653" y="12818"/>
                  </a:cubicBezTo>
                  <a:close/>
                  <a:moveTo>
                    <a:pt x="6653" y="625"/>
                  </a:moveTo>
                  <a:cubicBezTo>
                    <a:pt x="4213" y="625"/>
                    <a:pt x="2017" y="2092"/>
                    <a:pt x="1083" y="4344"/>
                  </a:cubicBezTo>
                  <a:cubicBezTo>
                    <a:pt x="153" y="6597"/>
                    <a:pt x="668" y="9190"/>
                    <a:pt x="2392" y="10915"/>
                  </a:cubicBezTo>
                  <a:cubicBezTo>
                    <a:pt x="4113" y="12635"/>
                    <a:pt x="6706" y="13155"/>
                    <a:pt x="8958" y="12220"/>
                  </a:cubicBezTo>
                  <a:cubicBezTo>
                    <a:pt x="11211" y="11286"/>
                    <a:pt x="12678" y="9090"/>
                    <a:pt x="12678" y="6650"/>
                  </a:cubicBezTo>
                  <a:cubicBezTo>
                    <a:pt x="12674" y="3323"/>
                    <a:pt x="9980" y="629"/>
                    <a:pt x="6653" y="625"/>
                  </a:cubicBezTo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5182400" y="2517450"/>
              <a:ext cx="272750" cy="279325"/>
            </a:xfrm>
            <a:custGeom>
              <a:avLst/>
              <a:gdLst/>
              <a:ahLst/>
              <a:cxnLst/>
              <a:rect l="l" t="t" r="r" b="b"/>
              <a:pathLst>
                <a:path w="10910" h="11173" extrusionOk="0">
                  <a:moveTo>
                    <a:pt x="5662" y="10911"/>
                  </a:moveTo>
                  <a:cubicBezTo>
                    <a:pt x="3541" y="10906"/>
                    <a:pt x="1624" y="9631"/>
                    <a:pt x="812" y="7667"/>
                  </a:cubicBezTo>
                  <a:cubicBezTo>
                    <a:pt x="0" y="5707"/>
                    <a:pt x="450" y="3450"/>
                    <a:pt x="1952" y="1952"/>
                  </a:cubicBezTo>
                  <a:cubicBezTo>
                    <a:pt x="3453" y="450"/>
                    <a:pt x="5710" y="1"/>
                    <a:pt x="7671" y="813"/>
                  </a:cubicBezTo>
                  <a:cubicBezTo>
                    <a:pt x="9631" y="1625"/>
                    <a:pt x="10910" y="3537"/>
                    <a:pt x="10910" y="5659"/>
                  </a:cubicBezTo>
                  <a:cubicBezTo>
                    <a:pt x="10906" y="8557"/>
                    <a:pt x="8557" y="10906"/>
                    <a:pt x="5662" y="10911"/>
                  </a:cubicBezTo>
                  <a:close/>
                  <a:moveTo>
                    <a:pt x="5662" y="555"/>
                  </a:moveTo>
                  <a:cubicBezTo>
                    <a:pt x="3597" y="551"/>
                    <a:pt x="1733" y="1799"/>
                    <a:pt x="943" y="3707"/>
                  </a:cubicBezTo>
                  <a:cubicBezTo>
                    <a:pt x="153" y="5615"/>
                    <a:pt x="589" y="7811"/>
                    <a:pt x="2048" y="9273"/>
                  </a:cubicBezTo>
                  <a:cubicBezTo>
                    <a:pt x="3510" y="10732"/>
                    <a:pt x="5706" y="11172"/>
                    <a:pt x="7614" y="10378"/>
                  </a:cubicBezTo>
                  <a:cubicBezTo>
                    <a:pt x="9526" y="9588"/>
                    <a:pt x="10770" y="7728"/>
                    <a:pt x="10770" y="5659"/>
                  </a:cubicBezTo>
                  <a:cubicBezTo>
                    <a:pt x="10766" y="2843"/>
                    <a:pt x="8483" y="555"/>
                    <a:pt x="5662" y="555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5207275" y="2542225"/>
              <a:ext cx="224850" cy="229675"/>
            </a:xfrm>
            <a:custGeom>
              <a:avLst/>
              <a:gdLst/>
              <a:ahLst/>
              <a:cxnLst/>
              <a:rect l="l" t="t" r="r" b="b"/>
              <a:pathLst>
                <a:path w="8994" h="9187" extrusionOk="0">
                  <a:moveTo>
                    <a:pt x="4667" y="8998"/>
                  </a:moveTo>
                  <a:cubicBezTo>
                    <a:pt x="2917" y="8998"/>
                    <a:pt x="1336" y="7942"/>
                    <a:pt x="668" y="6327"/>
                  </a:cubicBezTo>
                  <a:cubicBezTo>
                    <a:pt x="0" y="4707"/>
                    <a:pt x="367" y="2847"/>
                    <a:pt x="1607" y="1612"/>
                  </a:cubicBezTo>
                  <a:cubicBezTo>
                    <a:pt x="2843" y="372"/>
                    <a:pt x="4707" y="1"/>
                    <a:pt x="6322" y="673"/>
                  </a:cubicBezTo>
                  <a:cubicBezTo>
                    <a:pt x="7942" y="1341"/>
                    <a:pt x="8994" y="2917"/>
                    <a:pt x="8994" y="4668"/>
                  </a:cubicBezTo>
                  <a:cubicBezTo>
                    <a:pt x="8994" y="7060"/>
                    <a:pt x="7055" y="8994"/>
                    <a:pt x="4667" y="8998"/>
                  </a:cubicBezTo>
                  <a:close/>
                  <a:moveTo>
                    <a:pt x="4667" y="481"/>
                  </a:moveTo>
                  <a:cubicBezTo>
                    <a:pt x="2973" y="481"/>
                    <a:pt x="1446" y="1502"/>
                    <a:pt x="795" y="3065"/>
                  </a:cubicBezTo>
                  <a:cubicBezTo>
                    <a:pt x="149" y="4633"/>
                    <a:pt x="507" y="6431"/>
                    <a:pt x="1703" y="7632"/>
                  </a:cubicBezTo>
                  <a:cubicBezTo>
                    <a:pt x="2904" y="8828"/>
                    <a:pt x="4702" y="9186"/>
                    <a:pt x="6270" y="8540"/>
                  </a:cubicBezTo>
                  <a:cubicBezTo>
                    <a:pt x="7833" y="7889"/>
                    <a:pt x="8854" y="6361"/>
                    <a:pt x="8854" y="4668"/>
                  </a:cubicBezTo>
                  <a:cubicBezTo>
                    <a:pt x="8854" y="2358"/>
                    <a:pt x="6977" y="485"/>
                    <a:pt x="4667" y="48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5232050" y="2567000"/>
              <a:ext cx="177150" cy="180125"/>
            </a:xfrm>
            <a:custGeom>
              <a:avLst/>
              <a:gdLst/>
              <a:ahLst/>
              <a:cxnLst/>
              <a:rect l="l" t="t" r="r" b="b"/>
              <a:pathLst>
                <a:path w="7086" h="7205" extrusionOk="0">
                  <a:moveTo>
                    <a:pt x="3676" y="7086"/>
                  </a:moveTo>
                  <a:cubicBezTo>
                    <a:pt x="2297" y="7086"/>
                    <a:pt x="1053" y="6257"/>
                    <a:pt x="524" y="4982"/>
                  </a:cubicBezTo>
                  <a:cubicBezTo>
                    <a:pt x="0" y="3707"/>
                    <a:pt x="289" y="2245"/>
                    <a:pt x="1267" y="1267"/>
                  </a:cubicBezTo>
                  <a:cubicBezTo>
                    <a:pt x="2240" y="293"/>
                    <a:pt x="3707" y="1"/>
                    <a:pt x="4982" y="529"/>
                  </a:cubicBezTo>
                  <a:cubicBezTo>
                    <a:pt x="6252" y="1057"/>
                    <a:pt x="7086" y="2301"/>
                    <a:pt x="7086" y="3677"/>
                  </a:cubicBezTo>
                  <a:cubicBezTo>
                    <a:pt x="7082" y="5558"/>
                    <a:pt x="5558" y="7086"/>
                    <a:pt x="3676" y="7086"/>
                  </a:cubicBezTo>
                  <a:close/>
                  <a:moveTo>
                    <a:pt x="3676" y="411"/>
                  </a:moveTo>
                  <a:cubicBezTo>
                    <a:pt x="2354" y="411"/>
                    <a:pt x="1162" y="1206"/>
                    <a:pt x="655" y="2428"/>
                  </a:cubicBezTo>
                  <a:cubicBezTo>
                    <a:pt x="149" y="3650"/>
                    <a:pt x="428" y="5056"/>
                    <a:pt x="1363" y="5990"/>
                  </a:cubicBezTo>
                  <a:cubicBezTo>
                    <a:pt x="2297" y="6925"/>
                    <a:pt x="3707" y="7204"/>
                    <a:pt x="4925" y="6698"/>
                  </a:cubicBezTo>
                  <a:cubicBezTo>
                    <a:pt x="6147" y="6191"/>
                    <a:pt x="6946" y="4999"/>
                    <a:pt x="6946" y="3677"/>
                  </a:cubicBezTo>
                  <a:cubicBezTo>
                    <a:pt x="6942" y="1874"/>
                    <a:pt x="5479" y="411"/>
                    <a:pt x="3676" y="41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3" name="Google Shape;533;p10"/>
          <p:cNvGrpSpPr/>
          <p:nvPr/>
        </p:nvGrpSpPr>
        <p:grpSpPr>
          <a:xfrm>
            <a:off x="1049909" y="170262"/>
            <a:ext cx="3987793" cy="549087"/>
            <a:chOff x="5043450" y="506600"/>
            <a:chExt cx="594625" cy="81875"/>
          </a:xfrm>
        </p:grpSpPr>
        <p:sp>
          <p:nvSpPr>
            <p:cNvPr id="534" name="Google Shape;534;p10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1" name="Google Shape;541;p10"/>
          <p:cNvGrpSpPr/>
          <p:nvPr/>
        </p:nvGrpSpPr>
        <p:grpSpPr>
          <a:xfrm>
            <a:off x="11320775" y="4381676"/>
            <a:ext cx="584399" cy="3801173"/>
            <a:chOff x="3059125" y="233425"/>
            <a:chExt cx="113200" cy="736300"/>
          </a:xfrm>
        </p:grpSpPr>
        <p:sp>
          <p:nvSpPr>
            <p:cNvPr id="542" name="Google Shape;542;p10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00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8" name="Google Shape;558;p10"/>
          <p:cNvGrpSpPr/>
          <p:nvPr/>
        </p:nvGrpSpPr>
        <p:grpSpPr>
          <a:xfrm>
            <a:off x="11440975" y="-1744508"/>
            <a:ext cx="584399" cy="3801173"/>
            <a:chOff x="3059125" y="233425"/>
            <a:chExt cx="113200" cy="736300"/>
          </a:xfrm>
        </p:grpSpPr>
        <p:sp>
          <p:nvSpPr>
            <p:cNvPr id="559" name="Google Shape;559;p10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9365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accent1"/>
            </a:gs>
            <a:gs pos="7000">
              <a:srgbClr val="4D1E8A"/>
            </a:gs>
            <a:gs pos="13000">
              <a:srgbClr val="4E1E8B"/>
            </a:gs>
            <a:gs pos="39000">
              <a:srgbClr val="140647"/>
            </a:gs>
            <a:gs pos="100000">
              <a:schemeClr val="l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76;p11"/>
          <p:cNvGrpSpPr/>
          <p:nvPr/>
        </p:nvGrpSpPr>
        <p:grpSpPr>
          <a:xfrm flipH="1">
            <a:off x="990602" y="-4144633"/>
            <a:ext cx="12928601" cy="12928567"/>
            <a:chOff x="895351" y="-3260875"/>
            <a:chExt cx="9696451" cy="9696425"/>
          </a:xfrm>
        </p:grpSpPr>
        <p:pic>
          <p:nvPicPr>
            <p:cNvPr id="577" name="Google Shape;577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95351" y="-3260875"/>
              <a:ext cx="9696451" cy="969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8" name="Google Shape;578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64943" y="-1528559"/>
              <a:ext cx="5989957" cy="59899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327147" y="-2832605"/>
              <a:ext cx="8587390" cy="85915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0" name="Google Shape;580;p11"/>
          <p:cNvSpPr txBox="1">
            <a:spLocks noGrp="1"/>
          </p:cNvSpPr>
          <p:nvPr>
            <p:ph type="title" hasCustomPrompt="1"/>
          </p:nvPr>
        </p:nvSpPr>
        <p:spPr>
          <a:xfrm>
            <a:off x="3911600" y="1346200"/>
            <a:ext cx="7326000" cy="18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1" name="Google Shape;581;p11"/>
          <p:cNvSpPr txBox="1">
            <a:spLocks noGrp="1"/>
          </p:cNvSpPr>
          <p:nvPr>
            <p:ph type="subTitle" idx="1"/>
          </p:nvPr>
        </p:nvSpPr>
        <p:spPr>
          <a:xfrm>
            <a:off x="3911600" y="3532633"/>
            <a:ext cx="7326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82" name="Google Shape;582;p11"/>
          <p:cNvGrpSpPr/>
          <p:nvPr/>
        </p:nvGrpSpPr>
        <p:grpSpPr>
          <a:xfrm>
            <a:off x="-577527" y="4762404"/>
            <a:ext cx="3460364" cy="3459763"/>
            <a:chOff x="4985825" y="2320875"/>
            <a:chExt cx="676275" cy="676175"/>
          </a:xfrm>
        </p:grpSpPr>
        <p:sp>
          <p:nvSpPr>
            <p:cNvPr id="583" name="Google Shape;583;p11"/>
            <p:cNvSpPr/>
            <p:nvPr/>
          </p:nvSpPr>
          <p:spPr>
            <a:xfrm>
              <a:off x="4985825" y="2320875"/>
              <a:ext cx="676275" cy="676175"/>
            </a:xfrm>
            <a:custGeom>
              <a:avLst/>
              <a:gdLst/>
              <a:ahLst/>
              <a:cxnLst/>
              <a:rect l="l" t="t" r="r" b="b"/>
              <a:pathLst>
                <a:path w="27051" h="27047" extrusionOk="0">
                  <a:moveTo>
                    <a:pt x="13525" y="141"/>
                  </a:moveTo>
                  <a:cubicBezTo>
                    <a:pt x="20908" y="141"/>
                    <a:pt x="26911" y="6144"/>
                    <a:pt x="26911" y="13522"/>
                  </a:cubicBezTo>
                  <a:cubicBezTo>
                    <a:pt x="26911" y="20904"/>
                    <a:pt x="20908" y="26907"/>
                    <a:pt x="13525" y="26907"/>
                  </a:cubicBezTo>
                  <a:cubicBezTo>
                    <a:pt x="6143" y="26907"/>
                    <a:pt x="140" y="20904"/>
                    <a:pt x="140" y="13522"/>
                  </a:cubicBezTo>
                  <a:cubicBezTo>
                    <a:pt x="140" y="6144"/>
                    <a:pt x="6143" y="141"/>
                    <a:pt x="13525" y="141"/>
                  </a:cubicBezTo>
                  <a:close/>
                  <a:moveTo>
                    <a:pt x="13525" y="1"/>
                  </a:moveTo>
                  <a:cubicBezTo>
                    <a:pt x="6069" y="1"/>
                    <a:pt x="0" y="6065"/>
                    <a:pt x="0" y="13522"/>
                  </a:cubicBezTo>
                  <a:cubicBezTo>
                    <a:pt x="0" y="20983"/>
                    <a:pt x="6069" y="27047"/>
                    <a:pt x="13525" y="27047"/>
                  </a:cubicBezTo>
                  <a:cubicBezTo>
                    <a:pt x="20982" y="27047"/>
                    <a:pt x="27050" y="20983"/>
                    <a:pt x="27050" y="13522"/>
                  </a:cubicBezTo>
                  <a:cubicBezTo>
                    <a:pt x="27050" y="6065"/>
                    <a:pt x="20982" y="1"/>
                    <a:pt x="13525" y="1"/>
                  </a:cubicBezTo>
                  <a:close/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008750" y="2343800"/>
              <a:ext cx="630325" cy="630325"/>
            </a:xfrm>
            <a:custGeom>
              <a:avLst/>
              <a:gdLst/>
              <a:ahLst/>
              <a:cxnLst/>
              <a:rect l="l" t="t" r="r" b="b"/>
              <a:pathLst>
                <a:path w="25213" h="25213" extrusionOk="0">
                  <a:moveTo>
                    <a:pt x="12608" y="25213"/>
                  </a:moveTo>
                  <a:cubicBezTo>
                    <a:pt x="5658" y="25213"/>
                    <a:pt x="0" y="19555"/>
                    <a:pt x="0" y="12605"/>
                  </a:cubicBezTo>
                  <a:cubicBezTo>
                    <a:pt x="0" y="5654"/>
                    <a:pt x="5658" y="1"/>
                    <a:pt x="12608" y="1"/>
                  </a:cubicBezTo>
                  <a:cubicBezTo>
                    <a:pt x="19559" y="1"/>
                    <a:pt x="25212" y="5654"/>
                    <a:pt x="25212" y="12605"/>
                  </a:cubicBezTo>
                  <a:cubicBezTo>
                    <a:pt x="25212" y="19559"/>
                    <a:pt x="19559" y="25213"/>
                    <a:pt x="12608" y="25213"/>
                  </a:cubicBezTo>
                  <a:close/>
                  <a:moveTo>
                    <a:pt x="12608" y="140"/>
                  </a:moveTo>
                  <a:cubicBezTo>
                    <a:pt x="5732" y="140"/>
                    <a:pt x="144" y="5733"/>
                    <a:pt x="144" y="12605"/>
                  </a:cubicBezTo>
                  <a:cubicBezTo>
                    <a:pt x="144" y="19481"/>
                    <a:pt x="5737" y="25073"/>
                    <a:pt x="12608" y="25073"/>
                  </a:cubicBezTo>
                  <a:cubicBezTo>
                    <a:pt x="19480" y="25073"/>
                    <a:pt x="25072" y="19481"/>
                    <a:pt x="25072" y="12605"/>
                  </a:cubicBezTo>
                  <a:cubicBezTo>
                    <a:pt x="25072" y="5733"/>
                    <a:pt x="19480" y="140"/>
                    <a:pt x="12608" y="140"/>
                  </a:cubicBezTo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031775" y="2366825"/>
              <a:ext cx="584275" cy="584275"/>
            </a:xfrm>
            <a:custGeom>
              <a:avLst/>
              <a:gdLst/>
              <a:ahLst/>
              <a:cxnLst/>
              <a:rect l="l" t="t" r="r" b="b"/>
              <a:pathLst>
                <a:path w="23371" h="23371" extrusionOk="0">
                  <a:moveTo>
                    <a:pt x="11687" y="23371"/>
                  </a:moveTo>
                  <a:cubicBezTo>
                    <a:pt x="5244" y="23371"/>
                    <a:pt x="0" y="18127"/>
                    <a:pt x="0" y="11684"/>
                  </a:cubicBezTo>
                  <a:cubicBezTo>
                    <a:pt x="0" y="5240"/>
                    <a:pt x="5244" y="1"/>
                    <a:pt x="11687" y="1"/>
                  </a:cubicBezTo>
                  <a:cubicBezTo>
                    <a:pt x="18131" y="1"/>
                    <a:pt x="23370" y="5244"/>
                    <a:pt x="23370" y="11684"/>
                  </a:cubicBezTo>
                  <a:cubicBezTo>
                    <a:pt x="23370" y="18127"/>
                    <a:pt x="18131" y="23371"/>
                    <a:pt x="11687" y="23371"/>
                  </a:cubicBezTo>
                  <a:close/>
                  <a:moveTo>
                    <a:pt x="11687" y="141"/>
                  </a:moveTo>
                  <a:cubicBezTo>
                    <a:pt x="5322" y="141"/>
                    <a:pt x="140" y="5318"/>
                    <a:pt x="140" y="11684"/>
                  </a:cubicBezTo>
                  <a:cubicBezTo>
                    <a:pt x="140" y="18049"/>
                    <a:pt x="5322" y="23231"/>
                    <a:pt x="11687" y="23231"/>
                  </a:cubicBezTo>
                  <a:cubicBezTo>
                    <a:pt x="18053" y="23231"/>
                    <a:pt x="23230" y="18053"/>
                    <a:pt x="23230" y="11688"/>
                  </a:cubicBezTo>
                  <a:cubicBezTo>
                    <a:pt x="23230" y="5318"/>
                    <a:pt x="18053" y="141"/>
                    <a:pt x="11687" y="141"/>
                  </a:cubicBezTo>
                </a:path>
              </a:pathLst>
            </a:custGeom>
            <a:solidFill>
              <a:srgbClr val="521270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054800" y="2389875"/>
              <a:ext cx="538325" cy="538200"/>
            </a:xfrm>
            <a:custGeom>
              <a:avLst/>
              <a:gdLst/>
              <a:ahLst/>
              <a:cxnLst/>
              <a:rect l="l" t="t" r="r" b="b"/>
              <a:pathLst>
                <a:path w="21533" h="21528" extrusionOk="0">
                  <a:moveTo>
                    <a:pt x="10766" y="21527"/>
                  </a:moveTo>
                  <a:cubicBezTo>
                    <a:pt x="4829" y="21527"/>
                    <a:pt x="1" y="16699"/>
                    <a:pt x="1" y="10762"/>
                  </a:cubicBezTo>
                  <a:cubicBezTo>
                    <a:pt x="1" y="4829"/>
                    <a:pt x="4829" y="0"/>
                    <a:pt x="10766" y="0"/>
                  </a:cubicBezTo>
                  <a:cubicBezTo>
                    <a:pt x="16699" y="0"/>
                    <a:pt x="21532" y="4829"/>
                    <a:pt x="21532" y="10762"/>
                  </a:cubicBezTo>
                  <a:cubicBezTo>
                    <a:pt x="21532" y="16699"/>
                    <a:pt x="16699" y="21527"/>
                    <a:pt x="10766" y="21527"/>
                  </a:cubicBezTo>
                  <a:close/>
                  <a:moveTo>
                    <a:pt x="10766" y="135"/>
                  </a:moveTo>
                  <a:cubicBezTo>
                    <a:pt x="4908" y="135"/>
                    <a:pt x="140" y="4903"/>
                    <a:pt x="140" y="10762"/>
                  </a:cubicBezTo>
                  <a:cubicBezTo>
                    <a:pt x="140" y="16620"/>
                    <a:pt x="4908" y="21388"/>
                    <a:pt x="10766" y="21388"/>
                  </a:cubicBezTo>
                  <a:cubicBezTo>
                    <a:pt x="16625" y="21388"/>
                    <a:pt x="21393" y="16620"/>
                    <a:pt x="21393" y="10762"/>
                  </a:cubicBezTo>
                  <a:cubicBezTo>
                    <a:pt x="21393" y="4903"/>
                    <a:pt x="16625" y="135"/>
                    <a:pt x="10766" y="135"/>
                  </a:cubicBezTo>
                  <a:close/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5077725" y="2412775"/>
              <a:ext cx="492375" cy="492375"/>
            </a:xfrm>
            <a:custGeom>
              <a:avLst/>
              <a:gdLst/>
              <a:ahLst/>
              <a:cxnLst/>
              <a:rect l="l" t="t" r="r" b="b"/>
              <a:pathLst>
                <a:path w="19695" h="19695" extrusionOk="0">
                  <a:moveTo>
                    <a:pt x="9849" y="19695"/>
                  </a:moveTo>
                  <a:cubicBezTo>
                    <a:pt x="4418" y="19695"/>
                    <a:pt x="0" y="15277"/>
                    <a:pt x="0" y="9846"/>
                  </a:cubicBezTo>
                  <a:cubicBezTo>
                    <a:pt x="0" y="4419"/>
                    <a:pt x="4418" y="1"/>
                    <a:pt x="9849" y="1"/>
                  </a:cubicBezTo>
                  <a:cubicBezTo>
                    <a:pt x="15276" y="1"/>
                    <a:pt x="19694" y="4419"/>
                    <a:pt x="19694" y="9846"/>
                  </a:cubicBezTo>
                  <a:cubicBezTo>
                    <a:pt x="19694" y="15277"/>
                    <a:pt x="15276" y="19695"/>
                    <a:pt x="9849" y="19695"/>
                  </a:cubicBezTo>
                  <a:moveTo>
                    <a:pt x="9849" y="141"/>
                  </a:moveTo>
                  <a:cubicBezTo>
                    <a:pt x="4497" y="141"/>
                    <a:pt x="144" y="4498"/>
                    <a:pt x="144" y="9846"/>
                  </a:cubicBezTo>
                  <a:cubicBezTo>
                    <a:pt x="144" y="15198"/>
                    <a:pt x="4497" y="19555"/>
                    <a:pt x="9849" y="19555"/>
                  </a:cubicBezTo>
                  <a:cubicBezTo>
                    <a:pt x="15202" y="19555"/>
                    <a:pt x="19554" y="15198"/>
                    <a:pt x="19554" y="9846"/>
                  </a:cubicBezTo>
                  <a:cubicBezTo>
                    <a:pt x="19554" y="4498"/>
                    <a:pt x="15197" y="141"/>
                    <a:pt x="9845" y="141"/>
                  </a:cubicBezTo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5100750" y="2435825"/>
              <a:ext cx="446300" cy="446300"/>
            </a:xfrm>
            <a:custGeom>
              <a:avLst/>
              <a:gdLst/>
              <a:ahLst/>
              <a:cxnLst/>
              <a:rect l="l" t="t" r="r" b="b"/>
              <a:pathLst>
                <a:path w="17852" h="17852" extrusionOk="0">
                  <a:moveTo>
                    <a:pt x="8928" y="17851"/>
                  </a:moveTo>
                  <a:cubicBezTo>
                    <a:pt x="4004" y="17851"/>
                    <a:pt x="1" y="13848"/>
                    <a:pt x="1" y="8924"/>
                  </a:cubicBezTo>
                  <a:cubicBezTo>
                    <a:pt x="1" y="4003"/>
                    <a:pt x="4004" y="0"/>
                    <a:pt x="8928" y="0"/>
                  </a:cubicBezTo>
                  <a:cubicBezTo>
                    <a:pt x="13849" y="0"/>
                    <a:pt x="17852" y="4003"/>
                    <a:pt x="17852" y="8924"/>
                  </a:cubicBezTo>
                  <a:cubicBezTo>
                    <a:pt x="17852" y="13848"/>
                    <a:pt x="13849" y="17851"/>
                    <a:pt x="8928" y="17851"/>
                  </a:cubicBezTo>
                  <a:close/>
                  <a:moveTo>
                    <a:pt x="8928" y="140"/>
                  </a:moveTo>
                  <a:cubicBezTo>
                    <a:pt x="4082" y="140"/>
                    <a:pt x="140" y="4082"/>
                    <a:pt x="140" y="8924"/>
                  </a:cubicBezTo>
                  <a:cubicBezTo>
                    <a:pt x="140" y="13770"/>
                    <a:pt x="4082" y="17712"/>
                    <a:pt x="8928" y="17712"/>
                  </a:cubicBezTo>
                  <a:cubicBezTo>
                    <a:pt x="13770" y="17712"/>
                    <a:pt x="17712" y="13770"/>
                    <a:pt x="17712" y="8924"/>
                  </a:cubicBezTo>
                  <a:cubicBezTo>
                    <a:pt x="17712" y="4082"/>
                    <a:pt x="13770" y="140"/>
                    <a:pt x="8928" y="140"/>
                  </a:cubicBezTo>
                  <a:close/>
                </a:path>
              </a:pathLst>
            </a:custGeom>
            <a:solidFill>
              <a:srgbClr val="880083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5123775" y="24587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7" y="16014"/>
                  </a:moveTo>
                  <a:cubicBezTo>
                    <a:pt x="3594" y="16014"/>
                    <a:pt x="1" y="12426"/>
                    <a:pt x="1" y="8008"/>
                  </a:cubicBezTo>
                  <a:cubicBezTo>
                    <a:pt x="1" y="3594"/>
                    <a:pt x="3594" y="1"/>
                    <a:pt x="8007" y="1"/>
                  </a:cubicBezTo>
                  <a:cubicBezTo>
                    <a:pt x="12421" y="1"/>
                    <a:pt x="16014" y="3594"/>
                    <a:pt x="16014" y="8008"/>
                  </a:cubicBezTo>
                  <a:cubicBezTo>
                    <a:pt x="16014" y="12426"/>
                    <a:pt x="12421" y="16014"/>
                    <a:pt x="8007" y="16014"/>
                  </a:cubicBezTo>
                  <a:close/>
                  <a:moveTo>
                    <a:pt x="8007" y="141"/>
                  </a:moveTo>
                  <a:cubicBezTo>
                    <a:pt x="3668" y="141"/>
                    <a:pt x="140" y="3672"/>
                    <a:pt x="140" y="8008"/>
                  </a:cubicBezTo>
                  <a:cubicBezTo>
                    <a:pt x="140" y="12347"/>
                    <a:pt x="3668" y="15875"/>
                    <a:pt x="8007" y="15875"/>
                  </a:cubicBezTo>
                  <a:cubicBezTo>
                    <a:pt x="12343" y="15875"/>
                    <a:pt x="15874" y="12347"/>
                    <a:pt x="15874" y="8008"/>
                  </a:cubicBezTo>
                  <a:cubicBezTo>
                    <a:pt x="15874" y="3672"/>
                    <a:pt x="12343" y="141"/>
                    <a:pt x="8007" y="141"/>
                  </a:cubicBezTo>
                  <a:close/>
                </a:path>
              </a:pathLst>
            </a:custGeom>
            <a:solidFill>
              <a:srgbClr val="880083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5132725" y="2467800"/>
              <a:ext cx="368375" cy="378525"/>
            </a:xfrm>
            <a:custGeom>
              <a:avLst/>
              <a:gdLst/>
              <a:ahLst/>
              <a:cxnLst/>
              <a:rect l="l" t="t" r="r" b="b"/>
              <a:pathLst>
                <a:path w="14735" h="15141" extrusionOk="0">
                  <a:moveTo>
                    <a:pt x="7649" y="14735"/>
                  </a:moveTo>
                  <a:cubicBezTo>
                    <a:pt x="4781" y="14735"/>
                    <a:pt x="2197" y="13010"/>
                    <a:pt x="1101" y="10360"/>
                  </a:cubicBezTo>
                  <a:cubicBezTo>
                    <a:pt x="1" y="7710"/>
                    <a:pt x="608" y="4663"/>
                    <a:pt x="2633" y="2637"/>
                  </a:cubicBezTo>
                  <a:cubicBezTo>
                    <a:pt x="4659" y="607"/>
                    <a:pt x="7711" y="0"/>
                    <a:pt x="10356" y="1100"/>
                  </a:cubicBezTo>
                  <a:cubicBezTo>
                    <a:pt x="13006" y="2196"/>
                    <a:pt x="14731" y="4781"/>
                    <a:pt x="14735" y="7645"/>
                  </a:cubicBezTo>
                  <a:cubicBezTo>
                    <a:pt x="14731" y="11561"/>
                    <a:pt x="11557" y="14730"/>
                    <a:pt x="7645" y="14735"/>
                  </a:cubicBezTo>
                  <a:moveTo>
                    <a:pt x="7645" y="699"/>
                  </a:moveTo>
                  <a:cubicBezTo>
                    <a:pt x="4838" y="699"/>
                    <a:pt x="2301" y="2393"/>
                    <a:pt x="1227" y="4986"/>
                  </a:cubicBezTo>
                  <a:cubicBezTo>
                    <a:pt x="153" y="7583"/>
                    <a:pt x="747" y="10570"/>
                    <a:pt x="2734" y="12556"/>
                  </a:cubicBezTo>
                  <a:cubicBezTo>
                    <a:pt x="4720" y="14547"/>
                    <a:pt x="7706" y="15141"/>
                    <a:pt x="10304" y="14067"/>
                  </a:cubicBezTo>
                  <a:cubicBezTo>
                    <a:pt x="12901" y="12988"/>
                    <a:pt x="14591" y="10456"/>
                    <a:pt x="14591" y="7649"/>
                  </a:cubicBezTo>
                  <a:cubicBezTo>
                    <a:pt x="14586" y="3811"/>
                    <a:pt x="11482" y="703"/>
                    <a:pt x="7645" y="699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5157625" y="2492675"/>
              <a:ext cx="320450" cy="328875"/>
            </a:xfrm>
            <a:custGeom>
              <a:avLst/>
              <a:gdLst/>
              <a:ahLst/>
              <a:cxnLst/>
              <a:rect l="l" t="t" r="r" b="b"/>
              <a:pathLst>
                <a:path w="12818" h="13155" extrusionOk="0">
                  <a:moveTo>
                    <a:pt x="6653" y="12818"/>
                  </a:moveTo>
                  <a:cubicBezTo>
                    <a:pt x="4156" y="12818"/>
                    <a:pt x="1908" y="11317"/>
                    <a:pt x="956" y="9011"/>
                  </a:cubicBezTo>
                  <a:cubicBezTo>
                    <a:pt x="0" y="6706"/>
                    <a:pt x="528" y="4056"/>
                    <a:pt x="2292" y="2293"/>
                  </a:cubicBezTo>
                  <a:cubicBezTo>
                    <a:pt x="4056" y="529"/>
                    <a:pt x="6706" y="1"/>
                    <a:pt x="9011" y="957"/>
                  </a:cubicBezTo>
                  <a:cubicBezTo>
                    <a:pt x="11316" y="1908"/>
                    <a:pt x="12818" y="4157"/>
                    <a:pt x="12818" y="6654"/>
                  </a:cubicBezTo>
                  <a:cubicBezTo>
                    <a:pt x="12813" y="10055"/>
                    <a:pt x="10054" y="12814"/>
                    <a:pt x="6653" y="12818"/>
                  </a:cubicBezTo>
                  <a:close/>
                  <a:moveTo>
                    <a:pt x="6653" y="625"/>
                  </a:moveTo>
                  <a:cubicBezTo>
                    <a:pt x="4213" y="625"/>
                    <a:pt x="2017" y="2092"/>
                    <a:pt x="1083" y="4344"/>
                  </a:cubicBezTo>
                  <a:cubicBezTo>
                    <a:pt x="153" y="6597"/>
                    <a:pt x="668" y="9190"/>
                    <a:pt x="2392" y="10915"/>
                  </a:cubicBezTo>
                  <a:cubicBezTo>
                    <a:pt x="4113" y="12635"/>
                    <a:pt x="6706" y="13155"/>
                    <a:pt x="8958" y="12220"/>
                  </a:cubicBezTo>
                  <a:cubicBezTo>
                    <a:pt x="11211" y="11286"/>
                    <a:pt x="12678" y="9090"/>
                    <a:pt x="12678" y="6650"/>
                  </a:cubicBezTo>
                  <a:cubicBezTo>
                    <a:pt x="12674" y="3323"/>
                    <a:pt x="9980" y="629"/>
                    <a:pt x="6653" y="625"/>
                  </a:cubicBezTo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182400" y="2517450"/>
              <a:ext cx="272750" cy="279325"/>
            </a:xfrm>
            <a:custGeom>
              <a:avLst/>
              <a:gdLst/>
              <a:ahLst/>
              <a:cxnLst/>
              <a:rect l="l" t="t" r="r" b="b"/>
              <a:pathLst>
                <a:path w="10910" h="11173" extrusionOk="0">
                  <a:moveTo>
                    <a:pt x="5662" y="10911"/>
                  </a:moveTo>
                  <a:cubicBezTo>
                    <a:pt x="3541" y="10906"/>
                    <a:pt x="1624" y="9631"/>
                    <a:pt x="812" y="7667"/>
                  </a:cubicBezTo>
                  <a:cubicBezTo>
                    <a:pt x="0" y="5707"/>
                    <a:pt x="450" y="3450"/>
                    <a:pt x="1952" y="1952"/>
                  </a:cubicBezTo>
                  <a:cubicBezTo>
                    <a:pt x="3453" y="450"/>
                    <a:pt x="5710" y="1"/>
                    <a:pt x="7671" y="813"/>
                  </a:cubicBezTo>
                  <a:cubicBezTo>
                    <a:pt x="9631" y="1625"/>
                    <a:pt x="10910" y="3537"/>
                    <a:pt x="10910" y="5659"/>
                  </a:cubicBezTo>
                  <a:cubicBezTo>
                    <a:pt x="10906" y="8557"/>
                    <a:pt x="8557" y="10906"/>
                    <a:pt x="5662" y="10911"/>
                  </a:cubicBezTo>
                  <a:close/>
                  <a:moveTo>
                    <a:pt x="5662" y="555"/>
                  </a:moveTo>
                  <a:cubicBezTo>
                    <a:pt x="3597" y="551"/>
                    <a:pt x="1733" y="1799"/>
                    <a:pt x="943" y="3707"/>
                  </a:cubicBezTo>
                  <a:cubicBezTo>
                    <a:pt x="153" y="5615"/>
                    <a:pt x="589" y="7811"/>
                    <a:pt x="2048" y="9273"/>
                  </a:cubicBezTo>
                  <a:cubicBezTo>
                    <a:pt x="3510" y="10732"/>
                    <a:pt x="5706" y="11172"/>
                    <a:pt x="7614" y="10378"/>
                  </a:cubicBezTo>
                  <a:cubicBezTo>
                    <a:pt x="9526" y="9588"/>
                    <a:pt x="10770" y="7728"/>
                    <a:pt x="10770" y="5659"/>
                  </a:cubicBezTo>
                  <a:cubicBezTo>
                    <a:pt x="10766" y="2843"/>
                    <a:pt x="8483" y="555"/>
                    <a:pt x="5662" y="555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5207275" y="2542225"/>
              <a:ext cx="224850" cy="229675"/>
            </a:xfrm>
            <a:custGeom>
              <a:avLst/>
              <a:gdLst/>
              <a:ahLst/>
              <a:cxnLst/>
              <a:rect l="l" t="t" r="r" b="b"/>
              <a:pathLst>
                <a:path w="8994" h="9187" extrusionOk="0">
                  <a:moveTo>
                    <a:pt x="4667" y="8998"/>
                  </a:moveTo>
                  <a:cubicBezTo>
                    <a:pt x="2917" y="8998"/>
                    <a:pt x="1336" y="7942"/>
                    <a:pt x="668" y="6327"/>
                  </a:cubicBezTo>
                  <a:cubicBezTo>
                    <a:pt x="0" y="4707"/>
                    <a:pt x="367" y="2847"/>
                    <a:pt x="1607" y="1612"/>
                  </a:cubicBezTo>
                  <a:cubicBezTo>
                    <a:pt x="2843" y="372"/>
                    <a:pt x="4707" y="1"/>
                    <a:pt x="6322" y="673"/>
                  </a:cubicBezTo>
                  <a:cubicBezTo>
                    <a:pt x="7942" y="1341"/>
                    <a:pt x="8994" y="2917"/>
                    <a:pt x="8994" y="4668"/>
                  </a:cubicBezTo>
                  <a:cubicBezTo>
                    <a:pt x="8994" y="7060"/>
                    <a:pt x="7055" y="8994"/>
                    <a:pt x="4667" y="8998"/>
                  </a:cubicBezTo>
                  <a:close/>
                  <a:moveTo>
                    <a:pt x="4667" y="481"/>
                  </a:moveTo>
                  <a:cubicBezTo>
                    <a:pt x="2973" y="481"/>
                    <a:pt x="1446" y="1502"/>
                    <a:pt x="795" y="3065"/>
                  </a:cubicBezTo>
                  <a:cubicBezTo>
                    <a:pt x="149" y="4633"/>
                    <a:pt x="507" y="6431"/>
                    <a:pt x="1703" y="7632"/>
                  </a:cubicBezTo>
                  <a:cubicBezTo>
                    <a:pt x="2904" y="8828"/>
                    <a:pt x="4702" y="9186"/>
                    <a:pt x="6270" y="8540"/>
                  </a:cubicBezTo>
                  <a:cubicBezTo>
                    <a:pt x="7833" y="7889"/>
                    <a:pt x="8854" y="6361"/>
                    <a:pt x="8854" y="4668"/>
                  </a:cubicBezTo>
                  <a:cubicBezTo>
                    <a:pt x="8854" y="2358"/>
                    <a:pt x="6977" y="485"/>
                    <a:pt x="4667" y="48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5232050" y="2567000"/>
              <a:ext cx="177150" cy="180125"/>
            </a:xfrm>
            <a:custGeom>
              <a:avLst/>
              <a:gdLst/>
              <a:ahLst/>
              <a:cxnLst/>
              <a:rect l="l" t="t" r="r" b="b"/>
              <a:pathLst>
                <a:path w="7086" h="7205" extrusionOk="0">
                  <a:moveTo>
                    <a:pt x="3676" y="7086"/>
                  </a:moveTo>
                  <a:cubicBezTo>
                    <a:pt x="2297" y="7086"/>
                    <a:pt x="1053" y="6257"/>
                    <a:pt x="524" y="4982"/>
                  </a:cubicBezTo>
                  <a:cubicBezTo>
                    <a:pt x="0" y="3707"/>
                    <a:pt x="289" y="2245"/>
                    <a:pt x="1267" y="1267"/>
                  </a:cubicBezTo>
                  <a:cubicBezTo>
                    <a:pt x="2240" y="293"/>
                    <a:pt x="3707" y="1"/>
                    <a:pt x="4982" y="529"/>
                  </a:cubicBezTo>
                  <a:cubicBezTo>
                    <a:pt x="6252" y="1057"/>
                    <a:pt x="7086" y="2301"/>
                    <a:pt x="7086" y="3677"/>
                  </a:cubicBezTo>
                  <a:cubicBezTo>
                    <a:pt x="7082" y="5558"/>
                    <a:pt x="5558" y="7086"/>
                    <a:pt x="3676" y="7086"/>
                  </a:cubicBezTo>
                  <a:close/>
                  <a:moveTo>
                    <a:pt x="3676" y="411"/>
                  </a:moveTo>
                  <a:cubicBezTo>
                    <a:pt x="2354" y="411"/>
                    <a:pt x="1162" y="1206"/>
                    <a:pt x="655" y="2428"/>
                  </a:cubicBezTo>
                  <a:cubicBezTo>
                    <a:pt x="149" y="3650"/>
                    <a:pt x="428" y="5056"/>
                    <a:pt x="1363" y="5990"/>
                  </a:cubicBezTo>
                  <a:cubicBezTo>
                    <a:pt x="2297" y="6925"/>
                    <a:pt x="3707" y="7204"/>
                    <a:pt x="4925" y="6698"/>
                  </a:cubicBezTo>
                  <a:cubicBezTo>
                    <a:pt x="6147" y="6191"/>
                    <a:pt x="6946" y="4999"/>
                    <a:pt x="6946" y="3677"/>
                  </a:cubicBezTo>
                  <a:cubicBezTo>
                    <a:pt x="6942" y="1874"/>
                    <a:pt x="5479" y="411"/>
                    <a:pt x="3676" y="41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" name="Google Shape;595;p11"/>
          <p:cNvGrpSpPr/>
          <p:nvPr/>
        </p:nvGrpSpPr>
        <p:grpSpPr>
          <a:xfrm rot="-5400000">
            <a:off x="9757042" y="4993529"/>
            <a:ext cx="3987793" cy="549087"/>
            <a:chOff x="5043450" y="506600"/>
            <a:chExt cx="594625" cy="81875"/>
          </a:xfrm>
        </p:grpSpPr>
        <p:sp>
          <p:nvSpPr>
            <p:cNvPr id="596" name="Google Shape;596;p11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" name="Google Shape;603;p11"/>
          <p:cNvGrpSpPr/>
          <p:nvPr/>
        </p:nvGrpSpPr>
        <p:grpSpPr>
          <a:xfrm rot="5400000">
            <a:off x="-1195325" y="1264178"/>
            <a:ext cx="3987793" cy="549087"/>
            <a:chOff x="5043450" y="506600"/>
            <a:chExt cx="594625" cy="81875"/>
          </a:xfrm>
        </p:grpSpPr>
        <p:sp>
          <p:nvSpPr>
            <p:cNvPr id="604" name="Google Shape;604;p11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43963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868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accent1"/>
            </a:gs>
            <a:gs pos="5000">
              <a:srgbClr val="4A1C84"/>
            </a:gs>
            <a:gs pos="9000">
              <a:srgbClr val="4C1D88"/>
            </a:gs>
            <a:gs pos="13000">
              <a:srgbClr val="4D1E8A"/>
            </a:gs>
            <a:gs pos="20000">
              <a:srgbClr val="4E1E8B"/>
            </a:gs>
            <a:gs pos="49000">
              <a:srgbClr val="140647"/>
            </a:gs>
            <a:gs pos="100000">
              <a:schemeClr val="lt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13"/>
          <p:cNvGrpSpPr/>
          <p:nvPr/>
        </p:nvGrpSpPr>
        <p:grpSpPr>
          <a:xfrm>
            <a:off x="9889846" y="-1748156"/>
            <a:ext cx="3438001" cy="3437403"/>
            <a:chOff x="4985825" y="2320875"/>
            <a:chExt cx="676275" cy="676175"/>
          </a:xfrm>
        </p:grpSpPr>
        <p:sp>
          <p:nvSpPr>
            <p:cNvPr id="615" name="Google Shape;615;p13"/>
            <p:cNvSpPr/>
            <p:nvPr/>
          </p:nvSpPr>
          <p:spPr>
            <a:xfrm>
              <a:off x="4985825" y="2320875"/>
              <a:ext cx="676275" cy="676175"/>
            </a:xfrm>
            <a:custGeom>
              <a:avLst/>
              <a:gdLst/>
              <a:ahLst/>
              <a:cxnLst/>
              <a:rect l="l" t="t" r="r" b="b"/>
              <a:pathLst>
                <a:path w="27051" h="27047" extrusionOk="0">
                  <a:moveTo>
                    <a:pt x="13525" y="141"/>
                  </a:moveTo>
                  <a:cubicBezTo>
                    <a:pt x="20908" y="141"/>
                    <a:pt x="26911" y="6144"/>
                    <a:pt x="26911" y="13522"/>
                  </a:cubicBezTo>
                  <a:cubicBezTo>
                    <a:pt x="26911" y="20904"/>
                    <a:pt x="20908" y="26907"/>
                    <a:pt x="13525" y="26907"/>
                  </a:cubicBezTo>
                  <a:cubicBezTo>
                    <a:pt x="6143" y="26907"/>
                    <a:pt x="140" y="20904"/>
                    <a:pt x="140" y="13522"/>
                  </a:cubicBezTo>
                  <a:cubicBezTo>
                    <a:pt x="140" y="6144"/>
                    <a:pt x="6143" y="141"/>
                    <a:pt x="13525" y="141"/>
                  </a:cubicBezTo>
                  <a:close/>
                  <a:moveTo>
                    <a:pt x="13525" y="1"/>
                  </a:moveTo>
                  <a:cubicBezTo>
                    <a:pt x="6069" y="1"/>
                    <a:pt x="0" y="6065"/>
                    <a:pt x="0" y="13522"/>
                  </a:cubicBezTo>
                  <a:cubicBezTo>
                    <a:pt x="0" y="20983"/>
                    <a:pt x="6069" y="27047"/>
                    <a:pt x="13525" y="27047"/>
                  </a:cubicBezTo>
                  <a:cubicBezTo>
                    <a:pt x="20982" y="27047"/>
                    <a:pt x="27050" y="20983"/>
                    <a:pt x="27050" y="13522"/>
                  </a:cubicBezTo>
                  <a:cubicBezTo>
                    <a:pt x="27050" y="6065"/>
                    <a:pt x="20982" y="1"/>
                    <a:pt x="13525" y="1"/>
                  </a:cubicBezTo>
                  <a:close/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5008750" y="2343800"/>
              <a:ext cx="630325" cy="630325"/>
            </a:xfrm>
            <a:custGeom>
              <a:avLst/>
              <a:gdLst/>
              <a:ahLst/>
              <a:cxnLst/>
              <a:rect l="l" t="t" r="r" b="b"/>
              <a:pathLst>
                <a:path w="25213" h="25213" extrusionOk="0">
                  <a:moveTo>
                    <a:pt x="12608" y="25213"/>
                  </a:moveTo>
                  <a:cubicBezTo>
                    <a:pt x="5658" y="25213"/>
                    <a:pt x="0" y="19555"/>
                    <a:pt x="0" y="12605"/>
                  </a:cubicBezTo>
                  <a:cubicBezTo>
                    <a:pt x="0" y="5654"/>
                    <a:pt x="5658" y="1"/>
                    <a:pt x="12608" y="1"/>
                  </a:cubicBezTo>
                  <a:cubicBezTo>
                    <a:pt x="19559" y="1"/>
                    <a:pt x="25212" y="5654"/>
                    <a:pt x="25212" y="12605"/>
                  </a:cubicBezTo>
                  <a:cubicBezTo>
                    <a:pt x="25212" y="19559"/>
                    <a:pt x="19559" y="25213"/>
                    <a:pt x="12608" y="25213"/>
                  </a:cubicBezTo>
                  <a:close/>
                  <a:moveTo>
                    <a:pt x="12608" y="140"/>
                  </a:moveTo>
                  <a:cubicBezTo>
                    <a:pt x="5732" y="140"/>
                    <a:pt x="144" y="5733"/>
                    <a:pt x="144" y="12605"/>
                  </a:cubicBezTo>
                  <a:cubicBezTo>
                    <a:pt x="144" y="19481"/>
                    <a:pt x="5737" y="25073"/>
                    <a:pt x="12608" y="25073"/>
                  </a:cubicBezTo>
                  <a:cubicBezTo>
                    <a:pt x="19480" y="25073"/>
                    <a:pt x="25072" y="19481"/>
                    <a:pt x="25072" y="12605"/>
                  </a:cubicBezTo>
                  <a:cubicBezTo>
                    <a:pt x="25072" y="5733"/>
                    <a:pt x="19480" y="140"/>
                    <a:pt x="12608" y="140"/>
                  </a:cubicBezTo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5031775" y="2366825"/>
              <a:ext cx="584275" cy="584275"/>
            </a:xfrm>
            <a:custGeom>
              <a:avLst/>
              <a:gdLst/>
              <a:ahLst/>
              <a:cxnLst/>
              <a:rect l="l" t="t" r="r" b="b"/>
              <a:pathLst>
                <a:path w="23371" h="23371" extrusionOk="0">
                  <a:moveTo>
                    <a:pt x="11687" y="23371"/>
                  </a:moveTo>
                  <a:cubicBezTo>
                    <a:pt x="5244" y="23371"/>
                    <a:pt x="0" y="18127"/>
                    <a:pt x="0" y="11684"/>
                  </a:cubicBezTo>
                  <a:cubicBezTo>
                    <a:pt x="0" y="5240"/>
                    <a:pt x="5244" y="1"/>
                    <a:pt x="11687" y="1"/>
                  </a:cubicBezTo>
                  <a:cubicBezTo>
                    <a:pt x="18131" y="1"/>
                    <a:pt x="23370" y="5244"/>
                    <a:pt x="23370" y="11684"/>
                  </a:cubicBezTo>
                  <a:cubicBezTo>
                    <a:pt x="23370" y="18127"/>
                    <a:pt x="18131" y="23371"/>
                    <a:pt x="11687" y="23371"/>
                  </a:cubicBezTo>
                  <a:close/>
                  <a:moveTo>
                    <a:pt x="11687" y="141"/>
                  </a:moveTo>
                  <a:cubicBezTo>
                    <a:pt x="5322" y="141"/>
                    <a:pt x="140" y="5318"/>
                    <a:pt x="140" y="11684"/>
                  </a:cubicBezTo>
                  <a:cubicBezTo>
                    <a:pt x="140" y="18049"/>
                    <a:pt x="5322" y="23231"/>
                    <a:pt x="11687" y="23231"/>
                  </a:cubicBezTo>
                  <a:cubicBezTo>
                    <a:pt x="18053" y="23231"/>
                    <a:pt x="23230" y="18053"/>
                    <a:pt x="23230" y="11688"/>
                  </a:cubicBezTo>
                  <a:cubicBezTo>
                    <a:pt x="23230" y="5318"/>
                    <a:pt x="18053" y="141"/>
                    <a:pt x="11687" y="141"/>
                  </a:cubicBezTo>
                </a:path>
              </a:pathLst>
            </a:custGeom>
            <a:solidFill>
              <a:srgbClr val="521270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5054800" y="2389875"/>
              <a:ext cx="538325" cy="538200"/>
            </a:xfrm>
            <a:custGeom>
              <a:avLst/>
              <a:gdLst/>
              <a:ahLst/>
              <a:cxnLst/>
              <a:rect l="l" t="t" r="r" b="b"/>
              <a:pathLst>
                <a:path w="21533" h="21528" extrusionOk="0">
                  <a:moveTo>
                    <a:pt x="10766" y="21527"/>
                  </a:moveTo>
                  <a:cubicBezTo>
                    <a:pt x="4829" y="21527"/>
                    <a:pt x="1" y="16699"/>
                    <a:pt x="1" y="10762"/>
                  </a:cubicBezTo>
                  <a:cubicBezTo>
                    <a:pt x="1" y="4829"/>
                    <a:pt x="4829" y="0"/>
                    <a:pt x="10766" y="0"/>
                  </a:cubicBezTo>
                  <a:cubicBezTo>
                    <a:pt x="16699" y="0"/>
                    <a:pt x="21532" y="4829"/>
                    <a:pt x="21532" y="10762"/>
                  </a:cubicBezTo>
                  <a:cubicBezTo>
                    <a:pt x="21532" y="16699"/>
                    <a:pt x="16699" y="21527"/>
                    <a:pt x="10766" y="21527"/>
                  </a:cubicBezTo>
                  <a:close/>
                  <a:moveTo>
                    <a:pt x="10766" y="135"/>
                  </a:moveTo>
                  <a:cubicBezTo>
                    <a:pt x="4908" y="135"/>
                    <a:pt x="140" y="4903"/>
                    <a:pt x="140" y="10762"/>
                  </a:cubicBezTo>
                  <a:cubicBezTo>
                    <a:pt x="140" y="16620"/>
                    <a:pt x="4908" y="21388"/>
                    <a:pt x="10766" y="21388"/>
                  </a:cubicBezTo>
                  <a:cubicBezTo>
                    <a:pt x="16625" y="21388"/>
                    <a:pt x="21393" y="16620"/>
                    <a:pt x="21393" y="10762"/>
                  </a:cubicBezTo>
                  <a:cubicBezTo>
                    <a:pt x="21393" y="4903"/>
                    <a:pt x="16625" y="135"/>
                    <a:pt x="10766" y="135"/>
                  </a:cubicBezTo>
                  <a:close/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5077725" y="2412775"/>
              <a:ext cx="492375" cy="492375"/>
            </a:xfrm>
            <a:custGeom>
              <a:avLst/>
              <a:gdLst/>
              <a:ahLst/>
              <a:cxnLst/>
              <a:rect l="l" t="t" r="r" b="b"/>
              <a:pathLst>
                <a:path w="19695" h="19695" extrusionOk="0">
                  <a:moveTo>
                    <a:pt x="9849" y="19695"/>
                  </a:moveTo>
                  <a:cubicBezTo>
                    <a:pt x="4418" y="19695"/>
                    <a:pt x="0" y="15277"/>
                    <a:pt x="0" y="9846"/>
                  </a:cubicBezTo>
                  <a:cubicBezTo>
                    <a:pt x="0" y="4419"/>
                    <a:pt x="4418" y="1"/>
                    <a:pt x="9849" y="1"/>
                  </a:cubicBezTo>
                  <a:cubicBezTo>
                    <a:pt x="15276" y="1"/>
                    <a:pt x="19694" y="4419"/>
                    <a:pt x="19694" y="9846"/>
                  </a:cubicBezTo>
                  <a:cubicBezTo>
                    <a:pt x="19694" y="15277"/>
                    <a:pt x="15276" y="19695"/>
                    <a:pt x="9849" y="19695"/>
                  </a:cubicBezTo>
                  <a:moveTo>
                    <a:pt x="9849" y="141"/>
                  </a:moveTo>
                  <a:cubicBezTo>
                    <a:pt x="4497" y="141"/>
                    <a:pt x="144" y="4498"/>
                    <a:pt x="144" y="9846"/>
                  </a:cubicBezTo>
                  <a:cubicBezTo>
                    <a:pt x="144" y="15198"/>
                    <a:pt x="4497" y="19555"/>
                    <a:pt x="9849" y="19555"/>
                  </a:cubicBezTo>
                  <a:cubicBezTo>
                    <a:pt x="15202" y="19555"/>
                    <a:pt x="19554" y="15198"/>
                    <a:pt x="19554" y="9846"/>
                  </a:cubicBezTo>
                  <a:cubicBezTo>
                    <a:pt x="19554" y="4498"/>
                    <a:pt x="15197" y="141"/>
                    <a:pt x="9845" y="141"/>
                  </a:cubicBezTo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5100750" y="2435825"/>
              <a:ext cx="446300" cy="446300"/>
            </a:xfrm>
            <a:custGeom>
              <a:avLst/>
              <a:gdLst/>
              <a:ahLst/>
              <a:cxnLst/>
              <a:rect l="l" t="t" r="r" b="b"/>
              <a:pathLst>
                <a:path w="17852" h="17852" extrusionOk="0">
                  <a:moveTo>
                    <a:pt x="8928" y="17851"/>
                  </a:moveTo>
                  <a:cubicBezTo>
                    <a:pt x="4004" y="17851"/>
                    <a:pt x="1" y="13848"/>
                    <a:pt x="1" y="8924"/>
                  </a:cubicBezTo>
                  <a:cubicBezTo>
                    <a:pt x="1" y="4003"/>
                    <a:pt x="4004" y="0"/>
                    <a:pt x="8928" y="0"/>
                  </a:cubicBezTo>
                  <a:cubicBezTo>
                    <a:pt x="13849" y="0"/>
                    <a:pt x="17852" y="4003"/>
                    <a:pt x="17852" y="8924"/>
                  </a:cubicBezTo>
                  <a:cubicBezTo>
                    <a:pt x="17852" y="13848"/>
                    <a:pt x="13849" y="17851"/>
                    <a:pt x="8928" y="17851"/>
                  </a:cubicBezTo>
                  <a:close/>
                  <a:moveTo>
                    <a:pt x="8928" y="140"/>
                  </a:moveTo>
                  <a:cubicBezTo>
                    <a:pt x="4082" y="140"/>
                    <a:pt x="140" y="4082"/>
                    <a:pt x="140" y="8924"/>
                  </a:cubicBezTo>
                  <a:cubicBezTo>
                    <a:pt x="140" y="13770"/>
                    <a:pt x="4082" y="17712"/>
                    <a:pt x="8928" y="17712"/>
                  </a:cubicBezTo>
                  <a:cubicBezTo>
                    <a:pt x="13770" y="17712"/>
                    <a:pt x="17712" y="13770"/>
                    <a:pt x="17712" y="8924"/>
                  </a:cubicBezTo>
                  <a:cubicBezTo>
                    <a:pt x="17712" y="4082"/>
                    <a:pt x="13770" y="140"/>
                    <a:pt x="8928" y="140"/>
                  </a:cubicBezTo>
                  <a:close/>
                </a:path>
              </a:pathLst>
            </a:custGeom>
            <a:solidFill>
              <a:srgbClr val="880083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5123775" y="24587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7" y="16014"/>
                  </a:moveTo>
                  <a:cubicBezTo>
                    <a:pt x="3594" y="16014"/>
                    <a:pt x="1" y="12426"/>
                    <a:pt x="1" y="8008"/>
                  </a:cubicBezTo>
                  <a:cubicBezTo>
                    <a:pt x="1" y="3594"/>
                    <a:pt x="3594" y="1"/>
                    <a:pt x="8007" y="1"/>
                  </a:cubicBezTo>
                  <a:cubicBezTo>
                    <a:pt x="12421" y="1"/>
                    <a:pt x="16014" y="3594"/>
                    <a:pt x="16014" y="8008"/>
                  </a:cubicBezTo>
                  <a:cubicBezTo>
                    <a:pt x="16014" y="12426"/>
                    <a:pt x="12421" y="16014"/>
                    <a:pt x="8007" y="16014"/>
                  </a:cubicBezTo>
                  <a:close/>
                  <a:moveTo>
                    <a:pt x="8007" y="141"/>
                  </a:moveTo>
                  <a:cubicBezTo>
                    <a:pt x="3668" y="141"/>
                    <a:pt x="140" y="3672"/>
                    <a:pt x="140" y="8008"/>
                  </a:cubicBezTo>
                  <a:cubicBezTo>
                    <a:pt x="140" y="12347"/>
                    <a:pt x="3668" y="15875"/>
                    <a:pt x="8007" y="15875"/>
                  </a:cubicBezTo>
                  <a:cubicBezTo>
                    <a:pt x="12343" y="15875"/>
                    <a:pt x="15874" y="12347"/>
                    <a:pt x="15874" y="8008"/>
                  </a:cubicBezTo>
                  <a:cubicBezTo>
                    <a:pt x="15874" y="3672"/>
                    <a:pt x="12343" y="141"/>
                    <a:pt x="8007" y="141"/>
                  </a:cubicBezTo>
                  <a:close/>
                </a:path>
              </a:pathLst>
            </a:custGeom>
            <a:solidFill>
              <a:srgbClr val="880083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5132725" y="2467800"/>
              <a:ext cx="368375" cy="378525"/>
            </a:xfrm>
            <a:custGeom>
              <a:avLst/>
              <a:gdLst/>
              <a:ahLst/>
              <a:cxnLst/>
              <a:rect l="l" t="t" r="r" b="b"/>
              <a:pathLst>
                <a:path w="14735" h="15141" extrusionOk="0">
                  <a:moveTo>
                    <a:pt x="7649" y="14735"/>
                  </a:moveTo>
                  <a:cubicBezTo>
                    <a:pt x="4781" y="14735"/>
                    <a:pt x="2197" y="13010"/>
                    <a:pt x="1101" y="10360"/>
                  </a:cubicBezTo>
                  <a:cubicBezTo>
                    <a:pt x="1" y="7710"/>
                    <a:pt x="608" y="4663"/>
                    <a:pt x="2633" y="2637"/>
                  </a:cubicBezTo>
                  <a:cubicBezTo>
                    <a:pt x="4659" y="607"/>
                    <a:pt x="7711" y="0"/>
                    <a:pt x="10356" y="1100"/>
                  </a:cubicBezTo>
                  <a:cubicBezTo>
                    <a:pt x="13006" y="2196"/>
                    <a:pt x="14731" y="4781"/>
                    <a:pt x="14735" y="7645"/>
                  </a:cubicBezTo>
                  <a:cubicBezTo>
                    <a:pt x="14731" y="11561"/>
                    <a:pt x="11557" y="14730"/>
                    <a:pt x="7645" y="14735"/>
                  </a:cubicBezTo>
                  <a:moveTo>
                    <a:pt x="7645" y="699"/>
                  </a:moveTo>
                  <a:cubicBezTo>
                    <a:pt x="4838" y="699"/>
                    <a:pt x="2301" y="2393"/>
                    <a:pt x="1227" y="4986"/>
                  </a:cubicBezTo>
                  <a:cubicBezTo>
                    <a:pt x="153" y="7583"/>
                    <a:pt x="747" y="10570"/>
                    <a:pt x="2734" y="12556"/>
                  </a:cubicBezTo>
                  <a:cubicBezTo>
                    <a:pt x="4720" y="14547"/>
                    <a:pt x="7706" y="15141"/>
                    <a:pt x="10304" y="14067"/>
                  </a:cubicBezTo>
                  <a:cubicBezTo>
                    <a:pt x="12901" y="12988"/>
                    <a:pt x="14591" y="10456"/>
                    <a:pt x="14591" y="7649"/>
                  </a:cubicBezTo>
                  <a:cubicBezTo>
                    <a:pt x="14586" y="3811"/>
                    <a:pt x="11482" y="703"/>
                    <a:pt x="7645" y="699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5157625" y="2492675"/>
              <a:ext cx="320450" cy="328875"/>
            </a:xfrm>
            <a:custGeom>
              <a:avLst/>
              <a:gdLst/>
              <a:ahLst/>
              <a:cxnLst/>
              <a:rect l="l" t="t" r="r" b="b"/>
              <a:pathLst>
                <a:path w="12818" h="13155" extrusionOk="0">
                  <a:moveTo>
                    <a:pt x="6653" y="12818"/>
                  </a:moveTo>
                  <a:cubicBezTo>
                    <a:pt x="4156" y="12818"/>
                    <a:pt x="1908" y="11317"/>
                    <a:pt x="956" y="9011"/>
                  </a:cubicBezTo>
                  <a:cubicBezTo>
                    <a:pt x="0" y="6706"/>
                    <a:pt x="528" y="4056"/>
                    <a:pt x="2292" y="2293"/>
                  </a:cubicBezTo>
                  <a:cubicBezTo>
                    <a:pt x="4056" y="529"/>
                    <a:pt x="6706" y="1"/>
                    <a:pt x="9011" y="957"/>
                  </a:cubicBezTo>
                  <a:cubicBezTo>
                    <a:pt x="11316" y="1908"/>
                    <a:pt x="12818" y="4157"/>
                    <a:pt x="12818" y="6654"/>
                  </a:cubicBezTo>
                  <a:cubicBezTo>
                    <a:pt x="12813" y="10055"/>
                    <a:pt x="10054" y="12814"/>
                    <a:pt x="6653" y="12818"/>
                  </a:cubicBezTo>
                  <a:close/>
                  <a:moveTo>
                    <a:pt x="6653" y="625"/>
                  </a:moveTo>
                  <a:cubicBezTo>
                    <a:pt x="4213" y="625"/>
                    <a:pt x="2017" y="2092"/>
                    <a:pt x="1083" y="4344"/>
                  </a:cubicBezTo>
                  <a:cubicBezTo>
                    <a:pt x="153" y="6597"/>
                    <a:pt x="668" y="9190"/>
                    <a:pt x="2392" y="10915"/>
                  </a:cubicBezTo>
                  <a:cubicBezTo>
                    <a:pt x="4113" y="12635"/>
                    <a:pt x="6706" y="13155"/>
                    <a:pt x="8958" y="12220"/>
                  </a:cubicBezTo>
                  <a:cubicBezTo>
                    <a:pt x="11211" y="11286"/>
                    <a:pt x="12678" y="9090"/>
                    <a:pt x="12678" y="6650"/>
                  </a:cubicBezTo>
                  <a:cubicBezTo>
                    <a:pt x="12674" y="3323"/>
                    <a:pt x="9980" y="629"/>
                    <a:pt x="6653" y="625"/>
                  </a:cubicBezTo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5182400" y="2517450"/>
              <a:ext cx="272750" cy="279325"/>
            </a:xfrm>
            <a:custGeom>
              <a:avLst/>
              <a:gdLst/>
              <a:ahLst/>
              <a:cxnLst/>
              <a:rect l="l" t="t" r="r" b="b"/>
              <a:pathLst>
                <a:path w="10910" h="11173" extrusionOk="0">
                  <a:moveTo>
                    <a:pt x="5662" y="10911"/>
                  </a:moveTo>
                  <a:cubicBezTo>
                    <a:pt x="3541" y="10906"/>
                    <a:pt x="1624" y="9631"/>
                    <a:pt x="812" y="7667"/>
                  </a:cubicBezTo>
                  <a:cubicBezTo>
                    <a:pt x="0" y="5707"/>
                    <a:pt x="450" y="3450"/>
                    <a:pt x="1952" y="1952"/>
                  </a:cubicBezTo>
                  <a:cubicBezTo>
                    <a:pt x="3453" y="450"/>
                    <a:pt x="5710" y="1"/>
                    <a:pt x="7671" y="813"/>
                  </a:cubicBezTo>
                  <a:cubicBezTo>
                    <a:pt x="9631" y="1625"/>
                    <a:pt x="10910" y="3537"/>
                    <a:pt x="10910" y="5659"/>
                  </a:cubicBezTo>
                  <a:cubicBezTo>
                    <a:pt x="10906" y="8557"/>
                    <a:pt x="8557" y="10906"/>
                    <a:pt x="5662" y="10911"/>
                  </a:cubicBezTo>
                  <a:close/>
                  <a:moveTo>
                    <a:pt x="5662" y="555"/>
                  </a:moveTo>
                  <a:cubicBezTo>
                    <a:pt x="3597" y="551"/>
                    <a:pt x="1733" y="1799"/>
                    <a:pt x="943" y="3707"/>
                  </a:cubicBezTo>
                  <a:cubicBezTo>
                    <a:pt x="153" y="5615"/>
                    <a:pt x="589" y="7811"/>
                    <a:pt x="2048" y="9273"/>
                  </a:cubicBezTo>
                  <a:cubicBezTo>
                    <a:pt x="3510" y="10732"/>
                    <a:pt x="5706" y="11172"/>
                    <a:pt x="7614" y="10378"/>
                  </a:cubicBezTo>
                  <a:cubicBezTo>
                    <a:pt x="9526" y="9588"/>
                    <a:pt x="10770" y="7728"/>
                    <a:pt x="10770" y="5659"/>
                  </a:cubicBezTo>
                  <a:cubicBezTo>
                    <a:pt x="10766" y="2843"/>
                    <a:pt x="8483" y="555"/>
                    <a:pt x="5662" y="555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5207275" y="2542225"/>
              <a:ext cx="224850" cy="229675"/>
            </a:xfrm>
            <a:custGeom>
              <a:avLst/>
              <a:gdLst/>
              <a:ahLst/>
              <a:cxnLst/>
              <a:rect l="l" t="t" r="r" b="b"/>
              <a:pathLst>
                <a:path w="8994" h="9187" extrusionOk="0">
                  <a:moveTo>
                    <a:pt x="4667" y="8998"/>
                  </a:moveTo>
                  <a:cubicBezTo>
                    <a:pt x="2917" y="8998"/>
                    <a:pt x="1336" y="7942"/>
                    <a:pt x="668" y="6327"/>
                  </a:cubicBezTo>
                  <a:cubicBezTo>
                    <a:pt x="0" y="4707"/>
                    <a:pt x="367" y="2847"/>
                    <a:pt x="1607" y="1612"/>
                  </a:cubicBezTo>
                  <a:cubicBezTo>
                    <a:pt x="2843" y="372"/>
                    <a:pt x="4707" y="1"/>
                    <a:pt x="6322" y="673"/>
                  </a:cubicBezTo>
                  <a:cubicBezTo>
                    <a:pt x="7942" y="1341"/>
                    <a:pt x="8994" y="2917"/>
                    <a:pt x="8994" y="4668"/>
                  </a:cubicBezTo>
                  <a:cubicBezTo>
                    <a:pt x="8994" y="7060"/>
                    <a:pt x="7055" y="8994"/>
                    <a:pt x="4667" y="8998"/>
                  </a:cubicBezTo>
                  <a:close/>
                  <a:moveTo>
                    <a:pt x="4667" y="481"/>
                  </a:moveTo>
                  <a:cubicBezTo>
                    <a:pt x="2973" y="481"/>
                    <a:pt x="1446" y="1502"/>
                    <a:pt x="795" y="3065"/>
                  </a:cubicBezTo>
                  <a:cubicBezTo>
                    <a:pt x="149" y="4633"/>
                    <a:pt x="507" y="6431"/>
                    <a:pt x="1703" y="7632"/>
                  </a:cubicBezTo>
                  <a:cubicBezTo>
                    <a:pt x="2904" y="8828"/>
                    <a:pt x="4702" y="9186"/>
                    <a:pt x="6270" y="8540"/>
                  </a:cubicBezTo>
                  <a:cubicBezTo>
                    <a:pt x="7833" y="7889"/>
                    <a:pt x="8854" y="6361"/>
                    <a:pt x="8854" y="4668"/>
                  </a:cubicBezTo>
                  <a:cubicBezTo>
                    <a:pt x="8854" y="2358"/>
                    <a:pt x="6977" y="485"/>
                    <a:pt x="4667" y="48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5232050" y="2567000"/>
              <a:ext cx="177150" cy="180125"/>
            </a:xfrm>
            <a:custGeom>
              <a:avLst/>
              <a:gdLst/>
              <a:ahLst/>
              <a:cxnLst/>
              <a:rect l="l" t="t" r="r" b="b"/>
              <a:pathLst>
                <a:path w="7086" h="7205" extrusionOk="0">
                  <a:moveTo>
                    <a:pt x="3676" y="7086"/>
                  </a:moveTo>
                  <a:cubicBezTo>
                    <a:pt x="2297" y="7086"/>
                    <a:pt x="1053" y="6257"/>
                    <a:pt x="524" y="4982"/>
                  </a:cubicBezTo>
                  <a:cubicBezTo>
                    <a:pt x="0" y="3707"/>
                    <a:pt x="289" y="2245"/>
                    <a:pt x="1267" y="1267"/>
                  </a:cubicBezTo>
                  <a:cubicBezTo>
                    <a:pt x="2240" y="293"/>
                    <a:pt x="3707" y="1"/>
                    <a:pt x="4982" y="529"/>
                  </a:cubicBezTo>
                  <a:cubicBezTo>
                    <a:pt x="6252" y="1057"/>
                    <a:pt x="7086" y="2301"/>
                    <a:pt x="7086" y="3677"/>
                  </a:cubicBezTo>
                  <a:cubicBezTo>
                    <a:pt x="7082" y="5558"/>
                    <a:pt x="5558" y="7086"/>
                    <a:pt x="3676" y="7086"/>
                  </a:cubicBezTo>
                  <a:close/>
                  <a:moveTo>
                    <a:pt x="3676" y="411"/>
                  </a:moveTo>
                  <a:cubicBezTo>
                    <a:pt x="2354" y="411"/>
                    <a:pt x="1162" y="1206"/>
                    <a:pt x="655" y="2428"/>
                  </a:cubicBezTo>
                  <a:cubicBezTo>
                    <a:pt x="149" y="3650"/>
                    <a:pt x="428" y="5056"/>
                    <a:pt x="1363" y="5990"/>
                  </a:cubicBezTo>
                  <a:cubicBezTo>
                    <a:pt x="2297" y="6925"/>
                    <a:pt x="3707" y="7204"/>
                    <a:pt x="4925" y="6698"/>
                  </a:cubicBezTo>
                  <a:cubicBezTo>
                    <a:pt x="6147" y="6191"/>
                    <a:pt x="6946" y="4999"/>
                    <a:pt x="6946" y="3677"/>
                  </a:cubicBezTo>
                  <a:cubicBezTo>
                    <a:pt x="6942" y="1874"/>
                    <a:pt x="5479" y="411"/>
                    <a:pt x="3676" y="41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7" name="Google Shape;627;p13"/>
          <p:cNvSpPr/>
          <p:nvPr/>
        </p:nvSpPr>
        <p:spPr>
          <a:xfrm>
            <a:off x="1646816" y="719336"/>
            <a:ext cx="761504" cy="660008"/>
          </a:xfrm>
          <a:custGeom>
            <a:avLst/>
            <a:gdLst/>
            <a:ahLst/>
            <a:cxnLst/>
            <a:rect l="l" t="t" r="r" b="b"/>
            <a:pathLst>
              <a:path w="6715" h="5820" extrusionOk="0">
                <a:moveTo>
                  <a:pt x="6715" y="5820"/>
                </a:moveTo>
                <a:lnTo>
                  <a:pt x="0" y="5820"/>
                </a:lnTo>
                <a:lnTo>
                  <a:pt x="3358" y="0"/>
                </a:lnTo>
                <a:close/>
                <a:moveTo>
                  <a:pt x="2087" y="4615"/>
                </a:moveTo>
                <a:lnTo>
                  <a:pt x="4632" y="4615"/>
                </a:lnTo>
                <a:lnTo>
                  <a:pt x="3358" y="2410"/>
                </a:lnTo>
                <a:close/>
              </a:path>
            </a:pathLst>
          </a:custGeom>
          <a:solidFill>
            <a:srgbClr val="B80090">
              <a:alpha val="23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13"/>
          <p:cNvSpPr/>
          <p:nvPr/>
        </p:nvSpPr>
        <p:spPr>
          <a:xfrm>
            <a:off x="220851" y="4064892"/>
            <a:ext cx="1425933" cy="1234849"/>
          </a:xfrm>
          <a:custGeom>
            <a:avLst/>
            <a:gdLst/>
            <a:ahLst/>
            <a:cxnLst/>
            <a:rect l="l" t="t" r="r" b="b"/>
            <a:pathLst>
              <a:path w="12574" h="10889" extrusionOk="0">
                <a:moveTo>
                  <a:pt x="12573" y="10889"/>
                </a:moveTo>
                <a:lnTo>
                  <a:pt x="0" y="10889"/>
                </a:lnTo>
                <a:lnTo>
                  <a:pt x="6287" y="1"/>
                </a:lnTo>
                <a:close/>
                <a:moveTo>
                  <a:pt x="3078" y="9116"/>
                </a:moveTo>
                <a:lnTo>
                  <a:pt x="9495" y="9116"/>
                </a:lnTo>
                <a:lnTo>
                  <a:pt x="6287" y="3554"/>
                </a:lnTo>
                <a:close/>
              </a:path>
            </a:pathLst>
          </a:custGeom>
          <a:solidFill>
            <a:srgbClr val="00CEAB">
              <a:alpha val="257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9" name="Google Shape;629;p13"/>
          <p:cNvGrpSpPr/>
          <p:nvPr/>
        </p:nvGrpSpPr>
        <p:grpSpPr>
          <a:xfrm>
            <a:off x="-3236152" y="-2530607"/>
            <a:ext cx="7641915" cy="7641915"/>
            <a:chOff x="4399063" y="448950"/>
            <a:chExt cx="4354202" cy="4354202"/>
          </a:xfrm>
        </p:grpSpPr>
        <p:pic>
          <p:nvPicPr>
            <p:cNvPr id="630" name="Google Shape;630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99063" y="448950"/>
              <a:ext cx="4354202" cy="4354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Google Shape;631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93700" y="1226850"/>
              <a:ext cx="2689798" cy="268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2" name="Google Shape;632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92961" y="641265"/>
              <a:ext cx="3856174" cy="38580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3" name="Google Shape;633;p13"/>
          <p:cNvGrpSpPr/>
          <p:nvPr/>
        </p:nvGrpSpPr>
        <p:grpSpPr>
          <a:xfrm rot="-5400000">
            <a:off x="9757042" y="4993529"/>
            <a:ext cx="3987793" cy="549087"/>
            <a:chOff x="5043450" y="506600"/>
            <a:chExt cx="594625" cy="81875"/>
          </a:xfrm>
        </p:grpSpPr>
        <p:sp>
          <p:nvSpPr>
            <p:cNvPr id="634" name="Google Shape;634;p13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1" name="Google Shape;641;p13"/>
          <p:cNvGrpSpPr/>
          <p:nvPr/>
        </p:nvGrpSpPr>
        <p:grpSpPr>
          <a:xfrm>
            <a:off x="1981191" y="4944259"/>
            <a:ext cx="584399" cy="3801173"/>
            <a:chOff x="3059125" y="233425"/>
            <a:chExt cx="113200" cy="736300"/>
          </a:xfrm>
        </p:grpSpPr>
        <p:sp>
          <p:nvSpPr>
            <p:cNvPr id="642" name="Google Shape;642;p13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00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8" name="Google Shape;658;p13"/>
          <p:cNvSpPr/>
          <p:nvPr/>
        </p:nvSpPr>
        <p:spPr>
          <a:xfrm>
            <a:off x="2835508" y="5964783"/>
            <a:ext cx="695729" cy="602059"/>
          </a:xfrm>
          <a:custGeom>
            <a:avLst/>
            <a:gdLst/>
            <a:ahLst/>
            <a:cxnLst/>
            <a:rect l="l" t="t" r="r" b="b"/>
            <a:pathLst>
              <a:path w="6135" h="5309" extrusionOk="0">
                <a:moveTo>
                  <a:pt x="6135" y="5309"/>
                </a:moveTo>
                <a:lnTo>
                  <a:pt x="1" y="5309"/>
                </a:lnTo>
                <a:lnTo>
                  <a:pt x="3065" y="0"/>
                </a:lnTo>
                <a:close/>
                <a:moveTo>
                  <a:pt x="1503" y="4444"/>
                </a:moveTo>
                <a:lnTo>
                  <a:pt x="4633" y="4444"/>
                </a:lnTo>
                <a:lnTo>
                  <a:pt x="3065" y="1733"/>
                </a:lnTo>
                <a:close/>
              </a:path>
            </a:pathLst>
          </a:custGeom>
          <a:solidFill>
            <a:srgbClr val="B80090">
              <a:alpha val="23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9" name="Google Shape;659;p13"/>
          <p:cNvGrpSpPr/>
          <p:nvPr/>
        </p:nvGrpSpPr>
        <p:grpSpPr>
          <a:xfrm>
            <a:off x="646175" y="-2022608"/>
            <a:ext cx="584399" cy="3801173"/>
            <a:chOff x="3059125" y="233425"/>
            <a:chExt cx="113200" cy="736300"/>
          </a:xfrm>
        </p:grpSpPr>
        <p:sp>
          <p:nvSpPr>
            <p:cNvPr id="660" name="Google Shape;660;p13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6" name="Google Shape;676;p13"/>
          <p:cNvSpPr txBox="1">
            <a:spLocks noGrp="1"/>
          </p:cNvSpPr>
          <p:nvPr>
            <p:ph type="title"/>
          </p:nvPr>
        </p:nvSpPr>
        <p:spPr>
          <a:xfrm>
            <a:off x="3801167" y="2572233"/>
            <a:ext cx="3438000" cy="5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77" name="Google Shape;677;p13"/>
          <p:cNvSpPr txBox="1">
            <a:spLocks noGrp="1"/>
          </p:cNvSpPr>
          <p:nvPr>
            <p:ph type="subTitle" idx="1"/>
          </p:nvPr>
        </p:nvSpPr>
        <p:spPr>
          <a:xfrm>
            <a:off x="3801167" y="2995467"/>
            <a:ext cx="3438000" cy="6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78" name="Google Shape;678;p13"/>
          <p:cNvSpPr txBox="1">
            <a:spLocks noGrp="1"/>
          </p:cNvSpPr>
          <p:nvPr>
            <p:ph type="title" idx="2"/>
          </p:nvPr>
        </p:nvSpPr>
        <p:spPr>
          <a:xfrm>
            <a:off x="3801167" y="4937300"/>
            <a:ext cx="3438000" cy="5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79" name="Google Shape;679;p13"/>
          <p:cNvSpPr txBox="1">
            <a:spLocks noGrp="1"/>
          </p:cNvSpPr>
          <p:nvPr>
            <p:ph type="subTitle" idx="3"/>
          </p:nvPr>
        </p:nvSpPr>
        <p:spPr>
          <a:xfrm>
            <a:off x="3801167" y="5359760"/>
            <a:ext cx="3438000" cy="6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80" name="Google Shape;680;p13"/>
          <p:cNvSpPr txBox="1">
            <a:spLocks noGrp="1"/>
          </p:cNvSpPr>
          <p:nvPr>
            <p:ph type="title" idx="4"/>
          </p:nvPr>
        </p:nvSpPr>
        <p:spPr>
          <a:xfrm>
            <a:off x="7768067" y="2572233"/>
            <a:ext cx="3438000" cy="5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81" name="Google Shape;681;p13"/>
          <p:cNvSpPr txBox="1">
            <a:spLocks noGrp="1"/>
          </p:cNvSpPr>
          <p:nvPr>
            <p:ph type="subTitle" idx="5"/>
          </p:nvPr>
        </p:nvSpPr>
        <p:spPr>
          <a:xfrm>
            <a:off x="7768067" y="2995467"/>
            <a:ext cx="3438000" cy="6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82" name="Google Shape;682;p13"/>
          <p:cNvSpPr txBox="1">
            <a:spLocks noGrp="1"/>
          </p:cNvSpPr>
          <p:nvPr>
            <p:ph type="title" idx="6"/>
          </p:nvPr>
        </p:nvSpPr>
        <p:spPr>
          <a:xfrm>
            <a:off x="7768067" y="4937300"/>
            <a:ext cx="3438000" cy="5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83" name="Google Shape;683;p13"/>
          <p:cNvSpPr txBox="1">
            <a:spLocks noGrp="1"/>
          </p:cNvSpPr>
          <p:nvPr>
            <p:ph type="subTitle" idx="7"/>
          </p:nvPr>
        </p:nvSpPr>
        <p:spPr>
          <a:xfrm>
            <a:off x="7768067" y="5359760"/>
            <a:ext cx="3438000" cy="6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84" name="Google Shape;684;p13"/>
          <p:cNvSpPr txBox="1">
            <a:spLocks noGrp="1"/>
          </p:cNvSpPr>
          <p:nvPr>
            <p:ph type="title" idx="8" hasCustomPrompt="1"/>
          </p:nvPr>
        </p:nvSpPr>
        <p:spPr>
          <a:xfrm>
            <a:off x="3801164" y="1699067"/>
            <a:ext cx="3438000" cy="7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5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5" name="Google Shape;685;p13"/>
          <p:cNvSpPr txBox="1">
            <a:spLocks noGrp="1"/>
          </p:cNvSpPr>
          <p:nvPr>
            <p:ph type="title" idx="9" hasCustomPrompt="1"/>
          </p:nvPr>
        </p:nvSpPr>
        <p:spPr>
          <a:xfrm>
            <a:off x="3801164" y="4064900"/>
            <a:ext cx="3438000" cy="7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5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6" name="Google Shape;686;p13"/>
          <p:cNvSpPr txBox="1">
            <a:spLocks noGrp="1"/>
          </p:cNvSpPr>
          <p:nvPr>
            <p:ph type="title" idx="13" hasCustomPrompt="1"/>
          </p:nvPr>
        </p:nvSpPr>
        <p:spPr>
          <a:xfrm>
            <a:off x="7768064" y="4064900"/>
            <a:ext cx="3438000" cy="7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5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14" hasCustomPrompt="1"/>
          </p:nvPr>
        </p:nvSpPr>
        <p:spPr>
          <a:xfrm>
            <a:off x="7768064" y="1699067"/>
            <a:ext cx="3438000" cy="7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5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title" idx="15"/>
          </p:nvPr>
        </p:nvSpPr>
        <p:spPr>
          <a:xfrm>
            <a:off x="950967" y="491767"/>
            <a:ext cx="102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016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4"/>
          <p:cNvSpPr/>
          <p:nvPr/>
        </p:nvSpPr>
        <p:spPr>
          <a:xfrm>
            <a:off x="-1426261" y="-1041407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14"/>
          <p:cNvSpPr/>
          <p:nvPr/>
        </p:nvSpPr>
        <p:spPr>
          <a:xfrm>
            <a:off x="10057339" y="-1439673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2" name="Google Shape;692;p14"/>
          <p:cNvGrpSpPr/>
          <p:nvPr/>
        </p:nvGrpSpPr>
        <p:grpSpPr>
          <a:xfrm>
            <a:off x="9572937" y="-930270"/>
            <a:ext cx="3056403" cy="3055860"/>
            <a:chOff x="4985825" y="2320875"/>
            <a:chExt cx="676275" cy="676175"/>
          </a:xfrm>
        </p:grpSpPr>
        <p:sp>
          <p:nvSpPr>
            <p:cNvPr id="693" name="Google Shape;693;p14"/>
            <p:cNvSpPr/>
            <p:nvPr/>
          </p:nvSpPr>
          <p:spPr>
            <a:xfrm>
              <a:off x="4985825" y="2320875"/>
              <a:ext cx="676275" cy="676175"/>
            </a:xfrm>
            <a:custGeom>
              <a:avLst/>
              <a:gdLst/>
              <a:ahLst/>
              <a:cxnLst/>
              <a:rect l="l" t="t" r="r" b="b"/>
              <a:pathLst>
                <a:path w="27051" h="27047" extrusionOk="0">
                  <a:moveTo>
                    <a:pt x="13525" y="141"/>
                  </a:moveTo>
                  <a:cubicBezTo>
                    <a:pt x="20908" y="141"/>
                    <a:pt x="26911" y="6144"/>
                    <a:pt x="26911" y="13522"/>
                  </a:cubicBezTo>
                  <a:cubicBezTo>
                    <a:pt x="26911" y="20904"/>
                    <a:pt x="20908" y="26907"/>
                    <a:pt x="13525" y="26907"/>
                  </a:cubicBezTo>
                  <a:cubicBezTo>
                    <a:pt x="6143" y="26907"/>
                    <a:pt x="140" y="20904"/>
                    <a:pt x="140" y="13522"/>
                  </a:cubicBezTo>
                  <a:cubicBezTo>
                    <a:pt x="140" y="6144"/>
                    <a:pt x="6143" y="141"/>
                    <a:pt x="13525" y="141"/>
                  </a:cubicBezTo>
                  <a:close/>
                  <a:moveTo>
                    <a:pt x="13525" y="1"/>
                  </a:moveTo>
                  <a:cubicBezTo>
                    <a:pt x="6069" y="1"/>
                    <a:pt x="0" y="6065"/>
                    <a:pt x="0" y="13522"/>
                  </a:cubicBezTo>
                  <a:cubicBezTo>
                    <a:pt x="0" y="20983"/>
                    <a:pt x="6069" y="27047"/>
                    <a:pt x="13525" y="27047"/>
                  </a:cubicBezTo>
                  <a:cubicBezTo>
                    <a:pt x="20982" y="27047"/>
                    <a:pt x="27050" y="20983"/>
                    <a:pt x="27050" y="13522"/>
                  </a:cubicBezTo>
                  <a:cubicBezTo>
                    <a:pt x="27050" y="6065"/>
                    <a:pt x="20982" y="1"/>
                    <a:pt x="13525" y="1"/>
                  </a:cubicBezTo>
                  <a:close/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5008750" y="2343800"/>
              <a:ext cx="630325" cy="630325"/>
            </a:xfrm>
            <a:custGeom>
              <a:avLst/>
              <a:gdLst/>
              <a:ahLst/>
              <a:cxnLst/>
              <a:rect l="l" t="t" r="r" b="b"/>
              <a:pathLst>
                <a:path w="25213" h="25213" extrusionOk="0">
                  <a:moveTo>
                    <a:pt x="12608" y="25213"/>
                  </a:moveTo>
                  <a:cubicBezTo>
                    <a:pt x="5658" y="25213"/>
                    <a:pt x="0" y="19555"/>
                    <a:pt x="0" y="12605"/>
                  </a:cubicBezTo>
                  <a:cubicBezTo>
                    <a:pt x="0" y="5654"/>
                    <a:pt x="5658" y="1"/>
                    <a:pt x="12608" y="1"/>
                  </a:cubicBezTo>
                  <a:cubicBezTo>
                    <a:pt x="19559" y="1"/>
                    <a:pt x="25212" y="5654"/>
                    <a:pt x="25212" y="12605"/>
                  </a:cubicBezTo>
                  <a:cubicBezTo>
                    <a:pt x="25212" y="19559"/>
                    <a:pt x="19559" y="25213"/>
                    <a:pt x="12608" y="25213"/>
                  </a:cubicBezTo>
                  <a:close/>
                  <a:moveTo>
                    <a:pt x="12608" y="140"/>
                  </a:moveTo>
                  <a:cubicBezTo>
                    <a:pt x="5732" y="140"/>
                    <a:pt x="144" y="5733"/>
                    <a:pt x="144" y="12605"/>
                  </a:cubicBezTo>
                  <a:cubicBezTo>
                    <a:pt x="144" y="19481"/>
                    <a:pt x="5737" y="25073"/>
                    <a:pt x="12608" y="25073"/>
                  </a:cubicBezTo>
                  <a:cubicBezTo>
                    <a:pt x="19480" y="25073"/>
                    <a:pt x="25072" y="19481"/>
                    <a:pt x="25072" y="12605"/>
                  </a:cubicBezTo>
                  <a:cubicBezTo>
                    <a:pt x="25072" y="5733"/>
                    <a:pt x="19480" y="140"/>
                    <a:pt x="12608" y="140"/>
                  </a:cubicBezTo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5031775" y="2366825"/>
              <a:ext cx="584275" cy="584275"/>
            </a:xfrm>
            <a:custGeom>
              <a:avLst/>
              <a:gdLst/>
              <a:ahLst/>
              <a:cxnLst/>
              <a:rect l="l" t="t" r="r" b="b"/>
              <a:pathLst>
                <a:path w="23371" h="23371" extrusionOk="0">
                  <a:moveTo>
                    <a:pt x="11687" y="23371"/>
                  </a:moveTo>
                  <a:cubicBezTo>
                    <a:pt x="5244" y="23371"/>
                    <a:pt x="0" y="18127"/>
                    <a:pt x="0" y="11684"/>
                  </a:cubicBezTo>
                  <a:cubicBezTo>
                    <a:pt x="0" y="5240"/>
                    <a:pt x="5244" y="1"/>
                    <a:pt x="11687" y="1"/>
                  </a:cubicBezTo>
                  <a:cubicBezTo>
                    <a:pt x="18131" y="1"/>
                    <a:pt x="23370" y="5244"/>
                    <a:pt x="23370" y="11684"/>
                  </a:cubicBezTo>
                  <a:cubicBezTo>
                    <a:pt x="23370" y="18127"/>
                    <a:pt x="18131" y="23371"/>
                    <a:pt x="11687" y="23371"/>
                  </a:cubicBezTo>
                  <a:close/>
                  <a:moveTo>
                    <a:pt x="11687" y="141"/>
                  </a:moveTo>
                  <a:cubicBezTo>
                    <a:pt x="5322" y="141"/>
                    <a:pt x="140" y="5318"/>
                    <a:pt x="140" y="11684"/>
                  </a:cubicBezTo>
                  <a:cubicBezTo>
                    <a:pt x="140" y="18049"/>
                    <a:pt x="5322" y="23231"/>
                    <a:pt x="11687" y="23231"/>
                  </a:cubicBezTo>
                  <a:cubicBezTo>
                    <a:pt x="18053" y="23231"/>
                    <a:pt x="23230" y="18053"/>
                    <a:pt x="23230" y="11688"/>
                  </a:cubicBezTo>
                  <a:cubicBezTo>
                    <a:pt x="23230" y="5318"/>
                    <a:pt x="18053" y="141"/>
                    <a:pt x="11687" y="141"/>
                  </a:cubicBezTo>
                </a:path>
              </a:pathLst>
            </a:custGeom>
            <a:solidFill>
              <a:srgbClr val="521270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5054800" y="2389875"/>
              <a:ext cx="538325" cy="538200"/>
            </a:xfrm>
            <a:custGeom>
              <a:avLst/>
              <a:gdLst/>
              <a:ahLst/>
              <a:cxnLst/>
              <a:rect l="l" t="t" r="r" b="b"/>
              <a:pathLst>
                <a:path w="21533" h="21528" extrusionOk="0">
                  <a:moveTo>
                    <a:pt x="10766" y="21527"/>
                  </a:moveTo>
                  <a:cubicBezTo>
                    <a:pt x="4829" y="21527"/>
                    <a:pt x="1" y="16699"/>
                    <a:pt x="1" y="10762"/>
                  </a:cubicBezTo>
                  <a:cubicBezTo>
                    <a:pt x="1" y="4829"/>
                    <a:pt x="4829" y="0"/>
                    <a:pt x="10766" y="0"/>
                  </a:cubicBezTo>
                  <a:cubicBezTo>
                    <a:pt x="16699" y="0"/>
                    <a:pt x="21532" y="4829"/>
                    <a:pt x="21532" y="10762"/>
                  </a:cubicBezTo>
                  <a:cubicBezTo>
                    <a:pt x="21532" y="16699"/>
                    <a:pt x="16699" y="21527"/>
                    <a:pt x="10766" y="21527"/>
                  </a:cubicBezTo>
                  <a:close/>
                  <a:moveTo>
                    <a:pt x="10766" y="135"/>
                  </a:moveTo>
                  <a:cubicBezTo>
                    <a:pt x="4908" y="135"/>
                    <a:pt x="140" y="4903"/>
                    <a:pt x="140" y="10762"/>
                  </a:cubicBezTo>
                  <a:cubicBezTo>
                    <a:pt x="140" y="16620"/>
                    <a:pt x="4908" y="21388"/>
                    <a:pt x="10766" y="21388"/>
                  </a:cubicBezTo>
                  <a:cubicBezTo>
                    <a:pt x="16625" y="21388"/>
                    <a:pt x="21393" y="16620"/>
                    <a:pt x="21393" y="10762"/>
                  </a:cubicBezTo>
                  <a:cubicBezTo>
                    <a:pt x="21393" y="4903"/>
                    <a:pt x="16625" y="135"/>
                    <a:pt x="10766" y="135"/>
                  </a:cubicBezTo>
                  <a:close/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5077725" y="2412775"/>
              <a:ext cx="492375" cy="492375"/>
            </a:xfrm>
            <a:custGeom>
              <a:avLst/>
              <a:gdLst/>
              <a:ahLst/>
              <a:cxnLst/>
              <a:rect l="l" t="t" r="r" b="b"/>
              <a:pathLst>
                <a:path w="19695" h="19695" extrusionOk="0">
                  <a:moveTo>
                    <a:pt x="9849" y="19695"/>
                  </a:moveTo>
                  <a:cubicBezTo>
                    <a:pt x="4418" y="19695"/>
                    <a:pt x="0" y="15277"/>
                    <a:pt x="0" y="9846"/>
                  </a:cubicBezTo>
                  <a:cubicBezTo>
                    <a:pt x="0" y="4419"/>
                    <a:pt x="4418" y="1"/>
                    <a:pt x="9849" y="1"/>
                  </a:cubicBezTo>
                  <a:cubicBezTo>
                    <a:pt x="15276" y="1"/>
                    <a:pt x="19694" y="4419"/>
                    <a:pt x="19694" y="9846"/>
                  </a:cubicBezTo>
                  <a:cubicBezTo>
                    <a:pt x="19694" y="15277"/>
                    <a:pt x="15276" y="19695"/>
                    <a:pt x="9849" y="19695"/>
                  </a:cubicBezTo>
                  <a:moveTo>
                    <a:pt x="9849" y="141"/>
                  </a:moveTo>
                  <a:cubicBezTo>
                    <a:pt x="4497" y="141"/>
                    <a:pt x="144" y="4498"/>
                    <a:pt x="144" y="9846"/>
                  </a:cubicBezTo>
                  <a:cubicBezTo>
                    <a:pt x="144" y="15198"/>
                    <a:pt x="4497" y="19555"/>
                    <a:pt x="9849" y="19555"/>
                  </a:cubicBezTo>
                  <a:cubicBezTo>
                    <a:pt x="15202" y="19555"/>
                    <a:pt x="19554" y="15198"/>
                    <a:pt x="19554" y="9846"/>
                  </a:cubicBezTo>
                  <a:cubicBezTo>
                    <a:pt x="19554" y="4498"/>
                    <a:pt x="15197" y="141"/>
                    <a:pt x="9845" y="141"/>
                  </a:cubicBezTo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5100750" y="2435825"/>
              <a:ext cx="446300" cy="446300"/>
            </a:xfrm>
            <a:custGeom>
              <a:avLst/>
              <a:gdLst/>
              <a:ahLst/>
              <a:cxnLst/>
              <a:rect l="l" t="t" r="r" b="b"/>
              <a:pathLst>
                <a:path w="17852" h="17852" extrusionOk="0">
                  <a:moveTo>
                    <a:pt x="8928" y="17851"/>
                  </a:moveTo>
                  <a:cubicBezTo>
                    <a:pt x="4004" y="17851"/>
                    <a:pt x="1" y="13848"/>
                    <a:pt x="1" y="8924"/>
                  </a:cubicBezTo>
                  <a:cubicBezTo>
                    <a:pt x="1" y="4003"/>
                    <a:pt x="4004" y="0"/>
                    <a:pt x="8928" y="0"/>
                  </a:cubicBezTo>
                  <a:cubicBezTo>
                    <a:pt x="13849" y="0"/>
                    <a:pt x="17852" y="4003"/>
                    <a:pt x="17852" y="8924"/>
                  </a:cubicBezTo>
                  <a:cubicBezTo>
                    <a:pt x="17852" y="13848"/>
                    <a:pt x="13849" y="17851"/>
                    <a:pt x="8928" y="17851"/>
                  </a:cubicBezTo>
                  <a:close/>
                  <a:moveTo>
                    <a:pt x="8928" y="140"/>
                  </a:moveTo>
                  <a:cubicBezTo>
                    <a:pt x="4082" y="140"/>
                    <a:pt x="140" y="4082"/>
                    <a:pt x="140" y="8924"/>
                  </a:cubicBezTo>
                  <a:cubicBezTo>
                    <a:pt x="140" y="13770"/>
                    <a:pt x="4082" y="17712"/>
                    <a:pt x="8928" y="17712"/>
                  </a:cubicBezTo>
                  <a:cubicBezTo>
                    <a:pt x="13770" y="17712"/>
                    <a:pt x="17712" y="13770"/>
                    <a:pt x="17712" y="8924"/>
                  </a:cubicBezTo>
                  <a:cubicBezTo>
                    <a:pt x="17712" y="4082"/>
                    <a:pt x="13770" y="140"/>
                    <a:pt x="8928" y="140"/>
                  </a:cubicBezTo>
                  <a:close/>
                </a:path>
              </a:pathLst>
            </a:custGeom>
            <a:solidFill>
              <a:srgbClr val="880083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5123775" y="24587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7" y="16014"/>
                  </a:moveTo>
                  <a:cubicBezTo>
                    <a:pt x="3594" y="16014"/>
                    <a:pt x="1" y="12426"/>
                    <a:pt x="1" y="8008"/>
                  </a:cubicBezTo>
                  <a:cubicBezTo>
                    <a:pt x="1" y="3594"/>
                    <a:pt x="3594" y="1"/>
                    <a:pt x="8007" y="1"/>
                  </a:cubicBezTo>
                  <a:cubicBezTo>
                    <a:pt x="12421" y="1"/>
                    <a:pt x="16014" y="3594"/>
                    <a:pt x="16014" y="8008"/>
                  </a:cubicBezTo>
                  <a:cubicBezTo>
                    <a:pt x="16014" y="12426"/>
                    <a:pt x="12421" y="16014"/>
                    <a:pt x="8007" y="16014"/>
                  </a:cubicBezTo>
                  <a:close/>
                  <a:moveTo>
                    <a:pt x="8007" y="141"/>
                  </a:moveTo>
                  <a:cubicBezTo>
                    <a:pt x="3668" y="141"/>
                    <a:pt x="140" y="3672"/>
                    <a:pt x="140" y="8008"/>
                  </a:cubicBezTo>
                  <a:cubicBezTo>
                    <a:pt x="140" y="12347"/>
                    <a:pt x="3668" y="15875"/>
                    <a:pt x="8007" y="15875"/>
                  </a:cubicBezTo>
                  <a:cubicBezTo>
                    <a:pt x="12343" y="15875"/>
                    <a:pt x="15874" y="12347"/>
                    <a:pt x="15874" y="8008"/>
                  </a:cubicBezTo>
                  <a:cubicBezTo>
                    <a:pt x="15874" y="3672"/>
                    <a:pt x="12343" y="141"/>
                    <a:pt x="8007" y="141"/>
                  </a:cubicBezTo>
                  <a:close/>
                </a:path>
              </a:pathLst>
            </a:custGeom>
            <a:solidFill>
              <a:srgbClr val="880083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5132725" y="2467800"/>
              <a:ext cx="368375" cy="378525"/>
            </a:xfrm>
            <a:custGeom>
              <a:avLst/>
              <a:gdLst/>
              <a:ahLst/>
              <a:cxnLst/>
              <a:rect l="l" t="t" r="r" b="b"/>
              <a:pathLst>
                <a:path w="14735" h="15141" extrusionOk="0">
                  <a:moveTo>
                    <a:pt x="7649" y="14735"/>
                  </a:moveTo>
                  <a:cubicBezTo>
                    <a:pt x="4781" y="14735"/>
                    <a:pt x="2197" y="13010"/>
                    <a:pt x="1101" y="10360"/>
                  </a:cubicBezTo>
                  <a:cubicBezTo>
                    <a:pt x="1" y="7710"/>
                    <a:pt x="608" y="4663"/>
                    <a:pt x="2633" y="2637"/>
                  </a:cubicBezTo>
                  <a:cubicBezTo>
                    <a:pt x="4659" y="607"/>
                    <a:pt x="7711" y="0"/>
                    <a:pt x="10356" y="1100"/>
                  </a:cubicBezTo>
                  <a:cubicBezTo>
                    <a:pt x="13006" y="2196"/>
                    <a:pt x="14731" y="4781"/>
                    <a:pt x="14735" y="7645"/>
                  </a:cubicBezTo>
                  <a:cubicBezTo>
                    <a:pt x="14731" y="11561"/>
                    <a:pt x="11557" y="14730"/>
                    <a:pt x="7645" y="14735"/>
                  </a:cubicBezTo>
                  <a:moveTo>
                    <a:pt x="7645" y="699"/>
                  </a:moveTo>
                  <a:cubicBezTo>
                    <a:pt x="4838" y="699"/>
                    <a:pt x="2301" y="2393"/>
                    <a:pt x="1227" y="4986"/>
                  </a:cubicBezTo>
                  <a:cubicBezTo>
                    <a:pt x="153" y="7583"/>
                    <a:pt x="747" y="10570"/>
                    <a:pt x="2734" y="12556"/>
                  </a:cubicBezTo>
                  <a:cubicBezTo>
                    <a:pt x="4720" y="14547"/>
                    <a:pt x="7706" y="15141"/>
                    <a:pt x="10304" y="14067"/>
                  </a:cubicBezTo>
                  <a:cubicBezTo>
                    <a:pt x="12901" y="12988"/>
                    <a:pt x="14591" y="10456"/>
                    <a:pt x="14591" y="7649"/>
                  </a:cubicBezTo>
                  <a:cubicBezTo>
                    <a:pt x="14586" y="3811"/>
                    <a:pt x="11482" y="703"/>
                    <a:pt x="7645" y="699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5157625" y="2492675"/>
              <a:ext cx="320450" cy="328875"/>
            </a:xfrm>
            <a:custGeom>
              <a:avLst/>
              <a:gdLst/>
              <a:ahLst/>
              <a:cxnLst/>
              <a:rect l="l" t="t" r="r" b="b"/>
              <a:pathLst>
                <a:path w="12818" h="13155" extrusionOk="0">
                  <a:moveTo>
                    <a:pt x="6653" y="12818"/>
                  </a:moveTo>
                  <a:cubicBezTo>
                    <a:pt x="4156" y="12818"/>
                    <a:pt x="1908" y="11317"/>
                    <a:pt x="956" y="9011"/>
                  </a:cubicBezTo>
                  <a:cubicBezTo>
                    <a:pt x="0" y="6706"/>
                    <a:pt x="528" y="4056"/>
                    <a:pt x="2292" y="2293"/>
                  </a:cubicBezTo>
                  <a:cubicBezTo>
                    <a:pt x="4056" y="529"/>
                    <a:pt x="6706" y="1"/>
                    <a:pt x="9011" y="957"/>
                  </a:cubicBezTo>
                  <a:cubicBezTo>
                    <a:pt x="11316" y="1908"/>
                    <a:pt x="12818" y="4157"/>
                    <a:pt x="12818" y="6654"/>
                  </a:cubicBezTo>
                  <a:cubicBezTo>
                    <a:pt x="12813" y="10055"/>
                    <a:pt x="10054" y="12814"/>
                    <a:pt x="6653" y="12818"/>
                  </a:cubicBezTo>
                  <a:close/>
                  <a:moveTo>
                    <a:pt x="6653" y="625"/>
                  </a:moveTo>
                  <a:cubicBezTo>
                    <a:pt x="4213" y="625"/>
                    <a:pt x="2017" y="2092"/>
                    <a:pt x="1083" y="4344"/>
                  </a:cubicBezTo>
                  <a:cubicBezTo>
                    <a:pt x="153" y="6597"/>
                    <a:pt x="668" y="9190"/>
                    <a:pt x="2392" y="10915"/>
                  </a:cubicBezTo>
                  <a:cubicBezTo>
                    <a:pt x="4113" y="12635"/>
                    <a:pt x="6706" y="13155"/>
                    <a:pt x="8958" y="12220"/>
                  </a:cubicBezTo>
                  <a:cubicBezTo>
                    <a:pt x="11211" y="11286"/>
                    <a:pt x="12678" y="9090"/>
                    <a:pt x="12678" y="6650"/>
                  </a:cubicBezTo>
                  <a:cubicBezTo>
                    <a:pt x="12674" y="3323"/>
                    <a:pt x="9980" y="629"/>
                    <a:pt x="6653" y="625"/>
                  </a:cubicBezTo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5182400" y="2517450"/>
              <a:ext cx="272750" cy="279325"/>
            </a:xfrm>
            <a:custGeom>
              <a:avLst/>
              <a:gdLst/>
              <a:ahLst/>
              <a:cxnLst/>
              <a:rect l="l" t="t" r="r" b="b"/>
              <a:pathLst>
                <a:path w="10910" h="11173" extrusionOk="0">
                  <a:moveTo>
                    <a:pt x="5662" y="10911"/>
                  </a:moveTo>
                  <a:cubicBezTo>
                    <a:pt x="3541" y="10906"/>
                    <a:pt x="1624" y="9631"/>
                    <a:pt x="812" y="7667"/>
                  </a:cubicBezTo>
                  <a:cubicBezTo>
                    <a:pt x="0" y="5707"/>
                    <a:pt x="450" y="3450"/>
                    <a:pt x="1952" y="1952"/>
                  </a:cubicBezTo>
                  <a:cubicBezTo>
                    <a:pt x="3453" y="450"/>
                    <a:pt x="5710" y="1"/>
                    <a:pt x="7671" y="813"/>
                  </a:cubicBezTo>
                  <a:cubicBezTo>
                    <a:pt x="9631" y="1625"/>
                    <a:pt x="10910" y="3537"/>
                    <a:pt x="10910" y="5659"/>
                  </a:cubicBezTo>
                  <a:cubicBezTo>
                    <a:pt x="10906" y="8557"/>
                    <a:pt x="8557" y="10906"/>
                    <a:pt x="5662" y="10911"/>
                  </a:cubicBezTo>
                  <a:close/>
                  <a:moveTo>
                    <a:pt x="5662" y="555"/>
                  </a:moveTo>
                  <a:cubicBezTo>
                    <a:pt x="3597" y="551"/>
                    <a:pt x="1733" y="1799"/>
                    <a:pt x="943" y="3707"/>
                  </a:cubicBezTo>
                  <a:cubicBezTo>
                    <a:pt x="153" y="5615"/>
                    <a:pt x="589" y="7811"/>
                    <a:pt x="2048" y="9273"/>
                  </a:cubicBezTo>
                  <a:cubicBezTo>
                    <a:pt x="3510" y="10732"/>
                    <a:pt x="5706" y="11172"/>
                    <a:pt x="7614" y="10378"/>
                  </a:cubicBezTo>
                  <a:cubicBezTo>
                    <a:pt x="9526" y="9588"/>
                    <a:pt x="10770" y="7728"/>
                    <a:pt x="10770" y="5659"/>
                  </a:cubicBezTo>
                  <a:cubicBezTo>
                    <a:pt x="10766" y="2843"/>
                    <a:pt x="8483" y="555"/>
                    <a:pt x="5662" y="555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5207275" y="2542225"/>
              <a:ext cx="224850" cy="229675"/>
            </a:xfrm>
            <a:custGeom>
              <a:avLst/>
              <a:gdLst/>
              <a:ahLst/>
              <a:cxnLst/>
              <a:rect l="l" t="t" r="r" b="b"/>
              <a:pathLst>
                <a:path w="8994" h="9187" extrusionOk="0">
                  <a:moveTo>
                    <a:pt x="4667" y="8998"/>
                  </a:moveTo>
                  <a:cubicBezTo>
                    <a:pt x="2917" y="8998"/>
                    <a:pt x="1336" y="7942"/>
                    <a:pt x="668" y="6327"/>
                  </a:cubicBezTo>
                  <a:cubicBezTo>
                    <a:pt x="0" y="4707"/>
                    <a:pt x="367" y="2847"/>
                    <a:pt x="1607" y="1612"/>
                  </a:cubicBezTo>
                  <a:cubicBezTo>
                    <a:pt x="2843" y="372"/>
                    <a:pt x="4707" y="1"/>
                    <a:pt x="6322" y="673"/>
                  </a:cubicBezTo>
                  <a:cubicBezTo>
                    <a:pt x="7942" y="1341"/>
                    <a:pt x="8994" y="2917"/>
                    <a:pt x="8994" y="4668"/>
                  </a:cubicBezTo>
                  <a:cubicBezTo>
                    <a:pt x="8994" y="7060"/>
                    <a:pt x="7055" y="8994"/>
                    <a:pt x="4667" y="8998"/>
                  </a:cubicBezTo>
                  <a:close/>
                  <a:moveTo>
                    <a:pt x="4667" y="481"/>
                  </a:moveTo>
                  <a:cubicBezTo>
                    <a:pt x="2973" y="481"/>
                    <a:pt x="1446" y="1502"/>
                    <a:pt x="795" y="3065"/>
                  </a:cubicBezTo>
                  <a:cubicBezTo>
                    <a:pt x="149" y="4633"/>
                    <a:pt x="507" y="6431"/>
                    <a:pt x="1703" y="7632"/>
                  </a:cubicBezTo>
                  <a:cubicBezTo>
                    <a:pt x="2904" y="8828"/>
                    <a:pt x="4702" y="9186"/>
                    <a:pt x="6270" y="8540"/>
                  </a:cubicBezTo>
                  <a:cubicBezTo>
                    <a:pt x="7833" y="7889"/>
                    <a:pt x="8854" y="6361"/>
                    <a:pt x="8854" y="4668"/>
                  </a:cubicBezTo>
                  <a:cubicBezTo>
                    <a:pt x="8854" y="2358"/>
                    <a:pt x="6977" y="485"/>
                    <a:pt x="4667" y="48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5232050" y="2567000"/>
              <a:ext cx="177150" cy="180125"/>
            </a:xfrm>
            <a:custGeom>
              <a:avLst/>
              <a:gdLst/>
              <a:ahLst/>
              <a:cxnLst/>
              <a:rect l="l" t="t" r="r" b="b"/>
              <a:pathLst>
                <a:path w="7086" h="7205" extrusionOk="0">
                  <a:moveTo>
                    <a:pt x="3676" y="7086"/>
                  </a:moveTo>
                  <a:cubicBezTo>
                    <a:pt x="2297" y="7086"/>
                    <a:pt x="1053" y="6257"/>
                    <a:pt x="524" y="4982"/>
                  </a:cubicBezTo>
                  <a:cubicBezTo>
                    <a:pt x="0" y="3707"/>
                    <a:pt x="289" y="2245"/>
                    <a:pt x="1267" y="1267"/>
                  </a:cubicBezTo>
                  <a:cubicBezTo>
                    <a:pt x="2240" y="293"/>
                    <a:pt x="3707" y="1"/>
                    <a:pt x="4982" y="529"/>
                  </a:cubicBezTo>
                  <a:cubicBezTo>
                    <a:pt x="6252" y="1057"/>
                    <a:pt x="7086" y="2301"/>
                    <a:pt x="7086" y="3677"/>
                  </a:cubicBezTo>
                  <a:cubicBezTo>
                    <a:pt x="7082" y="5558"/>
                    <a:pt x="5558" y="7086"/>
                    <a:pt x="3676" y="7086"/>
                  </a:cubicBezTo>
                  <a:close/>
                  <a:moveTo>
                    <a:pt x="3676" y="411"/>
                  </a:moveTo>
                  <a:cubicBezTo>
                    <a:pt x="2354" y="411"/>
                    <a:pt x="1162" y="1206"/>
                    <a:pt x="655" y="2428"/>
                  </a:cubicBezTo>
                  <a:cubicBezTo>
                    <a:pt x="149" y="3650"/>
                    <a:pt x="428" y="5056"/>
                    <a:pt x="1363" y="5990"/>
                  </a:cubicBezTo>
                  <a:cubicBezTo>
                    <a:pt x="2297" y="6925"/>
                    <a:pt x="3707" y="7204"/>
                    <a:pt x="4925" y="6698"/>
                  </a:cubicBezTo>
                  <a:cubicBezTo>
                    <a:pt x="6147" y="6191"/>
                    <a:pt x="6946" y="4999"/>
                    <a:pt x="6946" y="3677"/>
                  </a:cubicBezTo>
                  <a:cubicBezTo>
                    <a:pt x="6942" y="1874"/>
                    <a:pt x="5479" y="411"/>
                    <a:pt x="3676" y="41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5" name="Google Shape;705;p14"/>
          <p:cNvGrpSpPr/>
          <p:nvPr/>
        </p:nvGrpSpPr>
        <p:grpSpPr>
          <a:xfrm rot="-5400000">
            <a:off x="9757042" y="4993529"/>
            <a:ext cx="3987793" cy="549087"/>
            <a:chOff x="5043450" y="506600"/>
            <a:chExt cx="594625" cy="81875"/>
          </a:xfrm>
        </p:grpSpPr>
        <p:sp>
          <p:nvSpPr>
            <p:cNvPr id="706" name="Google Shape;706;p14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3" name="Google Shape;713;p14"/>
          <p:cNvSpPr/>
          <p:nvPr/>
        </p:nvSpPr>
        <p:spPr>
          <a:xfrm>
            <a:off x="603108" y="5881267"/>
            <a:ext cx="695729" cy="602059"/>
          </a:xfrm>
          <a:custGeom>
            <a:avLst/>
            <a:gdLst/>
            <a:ahLst/>
            <a:cxnLst/>
            <a:rect l="l" t="t" r="r" b="b"/>
            <a:pathLst>
              <a:path w="6135" h="5309" extrusionOk="0">
                <a:moveTo>
                  <a:pt x="6135" y="5309"/>
                </a:moveTo>
                <a:lnTo>
                  <a:pt x="1" y="5309"/>
                </a:lnTo>
                <a:lnTo>
                  <a:pt x="3065" y="0"/>
                </a:lnTo>
                <a:close/>
                <a:moveTo>
                  <a:pt x="1503" y="4444"/>
                </a:moveTo>
                <a:lnTo>
                  <a:pt x="4633" y="4444"/>
                </a:lnTo>
                <a:lnTo>
                  <a:pt x="3065" y="1733"/>
                </a:lnTo>
                <a:close/>
              </a:path>
            </a:pathLst>
          </a:custGeom>
          <a:solidFill>
            <a:srgbClr val="B80090">
              <a:alpha val="23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4" name="Google Shape;714;p14"/>
          <p:cNvGrpSpPr/>
          <p:nvPr/>
        </p:nvGrpSpPr>
        <p:grpSpPr>
          <a:xfrm>
            <a:off x="4217675" y="5481459"/>
            <a:ext cx="584399" cy="3801173"/>
            <a:chOff x="3059125" y="233425"/>
            <a:chExt cx="113200" cy="736300"/>
          </a:xfrm>
        </p:grpSpPr>
        <p:sp>
          <p:nvSpPr>
            <p:cNvPr id="715" name="Google Shape;715;p14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00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1" name="Google Shape;731;p14"/>
          <p:cNvGrpSpPr/>
          <p:nvPr/>
        </p:nvGrpSpPr>
        <p:grpSpPr>
          <a:xfrm>
            <a:off x="203209" y="-80075"/>
            <a:ext cx="584399" cy="3801173"/>
            <a:chOff x="3059125" y="233425"/>
            <a:chExt cx="113200" cy="736300"/>
          </a:xfrm>
        </p:grpSpPr>
        <p:sp>
          <p:nvSpPr>
            <p:cNvPr id="732" name="Google Shape;732;p14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" name="Google Shape;748;p14"/>
          <p:cNvGrpSpPr/>
          <p:nvPr/>
        </p:nvGrpSpPr>
        <p:grpSpPr>
          <a:xfrm>
            <a:off x="6687645" y="5594344"/>
            <a:ext cx="2755616" cy="1175891"/>
            <a:chOff x="5861967" y="1030275"/>
            <a:chExt cx="817658" cy="348901"/>
          </a:xfrm>
        </p:grpSpPr>
        <p:sp>
          <p:nvSpPr>
            <p:cNvPr id="749" name="Google Shape;749;p14"/>
            <p:cNvSpPr/>
            <p:nvPr/>
          </p:nvSpPr>
          <p:spPr>
            <a:xfrm>
              <a:off x="6587050" y="1260575"/>
              <a:ext cx="92575" cy="106975"/>
            </a:xfrm>
            <a:custGeom>
              <a:avLst/>
              <a:gdLst/>
              <a:ahLst/>
              <a:cxnLst/>
              <a:rect l="l" t="t" r="r" b="b"/>
              <a:pathLst>
                <a:path w="3703" h="4279" extrusionOk="0">
                  <a:moveTo>
                    <a:pt x="1" y="4278"/>
                  </a:moveTo>
                  <a:lnTo>
                    <a:pt x="1" y="0"/>
                  </a:lnTo>
                  <a:lnTo>
                    <a:pt x="3703" y="2139"/>
                  </a:lnTo>
                  <a:close/>
                  <a:moveTo>
                    <a:pt x="765" y="1332"/>
                  </a:moveTo>
                  <a:lnTo>
                    <a:pt x="765" y="2951"/>
                  </a:lnTo>
                  <a:lnTo>
                    <a:pt x="2166" y="2139"/>
                  </a:lnTo>
                  <a:close/>
                </a:path>
              </a:pathLst>
            </a:custGeom>
            <a:solidFill>
              <a:srgbClr val="FF00A4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6157475" y="1030275"/>
              <a:ext cx="84500" cy="97475"/>
            </a:xfrm>
            <a:custGeom>
              <a:avLst/>
              <a:gdLst/>
              <a:ahLst/>
              <a:cxnLst/>
              <a:rect l="l" t="t" r="r" b="b"/>
              <a:pathLst>
                <a:path w="3380" h="3899" extrusionOk="0">
                  <a:moveTo>
                    <a:pt x="0" y="3899"/>
                  </a:moveTo>
                  <a:lnTo>
                    <a:pt x="0" y="0"/>
                  </a:lnTo>
                  <a:lnTo>
                    <a:pt x="3379" y="1952"/>
                  </a:lnTo>
                  <a:close/>
                  <a:moveTo>
                    <a:pt x="550" y="952"/>
                  </a:moveTo>
                  <a:lnTo>
                    <a:pt x="550" y="2947"/>
                  </a:lnTo>
                  <a:lnTo>
                    <a:pt x="2279" y="1952"/>
                  </a:lnTo>
                  <a:close/>
                </a:path>
              </a:pathLst>
            </a:custGeom>
            <a:solidFill>
              <a:srgbClr val="B80090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6330575" y="1158175"/>
              <a:ext cx="173225" cy="200100"/>
            </a:xfrm>
            <a:custGeom>
              <a:avLst/>
              <a:gdLst/>
              <a:ahLst/>
              <a:cxnLst/>
              <a:rect l="l" t="t" r="r" b="b"/>
              <a:pathLst>
                <a:path w="6929" h="8004" extrusionOk="0">
                  <a:moveTo>
                    <a:pt x="0" y="8003"/>
                  </a:moveTo>
                  <a:lnTo>
                    <a:pt x="0" y="1"/>
                  </a:lnTo>
                  <a:lnTo>
                    <a:pt x="6929" y="4004"/>
                  </a:lnTo>
                  <a:close/>
                  <a:moveTo>
                    <a:pt x="1127" y="1957"/>
                  </a:moveTo>
                  <a:lnTo>
                    <a:pt x="1127" y="6048"/>
                  </a:lnTo>
                  <a:lnTo>
                    <a:pt x="4672" y="4004"/>
                  </a:ln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5861967" y="1248951"/>
              <a:ext cx="112775" cy="130225"/>
            </a:xfrm>
            <a:custGeom>
              <a:avLst/>
              <a:gdLst/>
              <a:ahLst/>
              <a:cxnLst/>
              <a:rect l="l" t="t" r="r" b="b"/>
              <a:pathLst>
                <a:path w="4511" h="5209" extrusionOk="0">
                  <a:moveTo>
                    <a:pt x="1" y="5208"/>
                  </a:moveTo>
                  <a:lnTo>
                    <a:pt x="1" y="0"/>
                  </a:lnTo>
                  <a:lnTo>
                    <a:pt x="4510" y="2602"/>
                  </a:lnTo>
                  <a:close/>
                  <a:moveTo>
                    <a:pt x="354" y="616"/>
                  </a:moveTo>
                  <a:lnTo>
                    <a:pt x="354" y="4593"/>
                  </a:lnTo>
                  <a:lnTo>
                    <a:pt x="3799" y="2602"/>
                  </a:lnTo>
                  <a:close/>
                </a:path>
              </a:pathLst>
            </a:custGeom>
            <a:solidFill>
              <a:srgbClr val="880083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14"/>
          <p:cNvSpPr txBox="1">
            <a:spLocks noGrp="1"/>
          </p:cNvSpPr>
          <p:nvPr>
            <p:ph type="title" hasCustomPrompt="1"/>
          </p:nvPr>
        </p:nvSpPr>
        <p:spPr>
          <a:xfrm>
            <a:off x="4494551" y="4165600"/>
            <a:ext cx="3206400" cy="8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4" name="Google Shape;754;p14"/>
          <p:cNvSpPr txBox="1">
            <a:spLocks noGrp="1"/>
          </p:cNvSpPr>
          <p:nvPr>
            <p:ph type="subTitle" idx="1"/>
          </p:nvPr>
        </p:nvSpPr>
        <p:spPr>
          <a:xfrm>
            <a:off x="4494549" y="2366900"/>
            <a:ext cx="3206400" cy="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14"/>
          <p:cNvSpPr txBox="1">
            <a:spLocks noGrp="1"/>
          </p:cNvSpPr>
          <p:nvPr>
            <p:ph type="title" idx="2" hasCustomPrompt="1"/>
          </p:nvPr>
        </p:nvSpPr>
        <p:spPr>
          <a:xfrm>
            <a:off x="1111061" y="4165600"/>
            <a:ext cx="3210000" cy="8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6" name="Google Shape;756;p14"/>
          <p:cNvSpPr txBox="1">
            <a:spLocks noGrp="1"/>
          </p:cNvSpPr>
          <p:nvPr>
            <p:ph type="subTitle" idx="3"/>
          </p:nvPr>
        </p:nvSpPr>
        <p:spPr>
          <a:xfrm>
            <a:off x="1112861" y="2366900"/>
            <a:ext cx="3206400" cy="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57" name="Google Shape;757;p14"/>
          <p:cNvSpPr txBox="1">
            <a:spLocks noGrp="1"/>
          </p:cNvSpPr>
          <p:nvPr>
            <p:ph type="title" idx="4" hasCustomPrompt="1"/>
          </p:nvPr>
        </p:nvSpPr>
        <p:spPr>
          <a:xfrm>
            <a:off x="7878051" y="4165600"/>
            <a:ext cx="3206400" cy="8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None/>
              <a:defRPr sz="9333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8" name="Google Shape;758;p14"/>
          <p:cNvSpPr txBox="1">
            <a:spLocks noGrp="1"/>
          </p:cNvSpPr>
          <p:nvPr>
            <p:ph type="subTitle" idx="5"/>
          </p:nvPr>
        </p:nvSpPr>
        <p:spPr>
          <a:xfrm>
            <a:off x="7878051" y="2366900"/>
            <a:ext cx="3206400" cy="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14"/>
          <p:cNvSpPr txBox="1">
            <a:spLocks noGrp="1"/>
          </p:cNvSpPr>
          <p:nvPr>
            <p:ph type="title" idx="6"/>
          </p:nvPr>
        </p:nvSpPr>
        <p:spPr>
          <a:xfrm>
            <a:off x="1112861" y="1722267"/>
            <a:ext cx="3206400" cy="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14"/>
          <p:cNvSpPr txBox="1">
            <a:spLocks noGrp="1"/>
          </p:cNvSpPr>
          <p:nvPr>
            <p:ph type="title" idx="7"/>
          </p:nvPr>
        </p:nvSpPr>
        <p:spPr>
          <a:xfrm>
            <a:off x="4491049" y="1722267"/>
            <a:ext cx="3210000" cy="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4"/>
          <p:cNvSpPr txBox="1">
            <a:spLocks noGrp="1"/>
          </p:cNvSpPr>
          <p:nvPr>
            <p:ph type="title" idx="8"/>
          </p:nvPr>
        </p:nvSpPr>
        <p:spPr>
          <a:xfrm>
            <a:off x="7878051" y="1722267"/>
            <a:ext cx="3206400" cy="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14"/>
          <p:cNvSpPr txBox="1">
            <a:spLocks noGrp="1"/>
          </p:cNvSpPr>
          <p:nvPr>
            <p:ph type="title" idx="9"/>
          </p:nvPr>
        </p:nvSpPr>
        <p:spPr>
          <a:xfrm>
            <a:off x="950967" y="491767"/>
            <a:ext cx="102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782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5000">
              <a:srgbClr val="4A1C84"/>
            </a:gs>
            <a:gs pos="9000">
              <a:srgbClr val="4C1D88"/>
            </a:gs>
            <a:gs pos="13000">
              <a:srgbClr val="4D1E8A"/>
            </a:gs>
            <a:gs pos="17000">
              <a:srgbClr val="4E1E8B"/>
            </a:gs>
            <a:gs pos="35000">
              <a:srgbClr val="140647"/>
            </a:gs>
            <a:gs pos="100000">
              <a:schemeClr val="l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15"/>
          <p:cNvGrpSpPr/>
          <p:nvPr/>
        </p:nvGrpSpPr>
        <p:grpSpPr>
          <a:xfrm flipH="1">
            <a:off x="-1012751" y="-769570"/>
            <a:ext cx="3056403" cy="3055860"/>
            <a:chOff x="4985825" y="2320875"/>
            <a:chExt cx="676275" cy="676175"/>
          </a:xfrm>
        </p:grpSpPr>
        <p:sp>
          <p:nvSpPr>
            <p:cNvPr id="765" name="Google Shape;765;p15"/>
            <p:cNvSpPr/>
            <p:nvPr/>
          </p:nvSpPr>
          <p:spPr>
            <a:xfrm>
              <a:off x="4985825" y="2320875"/>
              <a:ext cx="676275" cy="676175"/>
            </a:xfrm>
            <a:custGeom>
              <a:avLst/>
              <a:gdLst/>
              <a:ahLst/>
              <a:cxnLst/>
              <a:rect l="l" t="t" r="r" b="b"/>
              <a:pathLst>
                <a:path w="27051" h="27047" extrusionOk="0">
                  <a:moveTo>
                    <a:pt x="13525" y="141"/>
                  </a:moveTo>
                  <a:cubicBezTo>
                    <a:pt x="20908" y="141"/>
                    <a:pt x="26911" y="6144"/>
                    <a:pt x="26911" y="13522"/>
                  </a:cubicBezTo>
                  <a:cubicBezTo>
                    <a:pt x="26911" y="20904"/>
                    <a:pt x="20908" y="26907"/>
                    <a:pt x="13525" y="26907"/>
                  </a:cubicBezTo>
                  <a:cubicBezTo>
                    <a:pt x="6143" y="26907"/>
                    <a:pt x="140" y="20904"/>
                    <a:pt x="140" y="13522"/>
                  </a:cubicBezTo>
                  <a:cubicBezTo>
                    <a:pt x="140" y="6144"/>
                    <a:pt x="6143" y="141"/>
                    <a:pt x="13525" y="141"/>
                  </a:cubicBezTo>
                  <a:close/>
                  <a:moveTo>
                    <a:pt x="13525" y="1"/>
                  </a:moveTo>
                  <a:cubicBezTo>
                    <a:pt x="6069" y="1"/>
                    <a:pt x="0" y="6065"/>
                    <a:pt x="0" y="13522"/>
                  </a:cubicBezTo>
                  <a:cubicBezTo>
                    <a:pt x="0" y="20983"/>
                    <a:pt x="6069" y="27047"/>
                    <a:pt x="13525" y="27047"/>
                  </a:cubicBezTo>
                  <a:cubicBezTo>
                    <a:pt x="20982" y="27047"/>
                    <a:pt x="27050" y="20983"/>
                    <a:pt x="27050" y="13522"/>
                  </a:cubicBezTo>
                  <a:cubicBezTo>
                    <a:pt x="27050" y="6065"/>
                    <a:pt x="20982" y="1"/>
                    <a:pt x="13525" y="1"/>
                  </a:cubicBezTo>
                  <a:close/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5008750" y="2343800"/>
              <a:ext cx="630325" cy="630325"/>
            </a:xfrm>
            <a:custGeom>
              <a:avLst/>
              <a:gdLst/>
              <a:ahLst/>
              <a:cxnLst/>
              <a:rect l="l" t="t" r="r" b="b"/>
              <a:pathLst>
                <a:path w="25213" h="25213" extrusionOk="0">
                  <a:moveTo>
                    <a:pt x="12608" y="25213"/>
                  </a:moveTo>
                  <a:cubicBezTo>
                    <a:pt x="5658" y="25213"/>
                    <a:pt x="0" y="19555"/>
                    <a:pt x="0" y="12605"/>
                  </a:cubicBezTo>
                  <a:cubicBezTo>
                    <a:pt x="0" y="5654"/>
                    <a:pt x="5658" y="1"/>
                    <a:pt x="12608" y="1"/>
                  </a:cubicBezTo>
                  <a:cubicBezTo>
                    <a:pt x="19559" y="1"/>
                    <a:pt x="25212" y="5654"/>
                    <a:pt x="25212" y="12605"/>
                  </a:cubicBezTo>
                  <a:cubicBezTo>
                    <a:pt x="25212" y="19559"/>
                    <a:pt x="19559" y="25213"/>
                    <a:pt x="12608" y="25213"/>
                  </a:cubicBezTo>
                  <a:close/>
                  <a:moveTo>
                    <a:pt x="12608" y="140"/>
                  </a:moveTo>
                  <a:cubicBezTo>
                    <a:pt x="5732" y="140"/>
                    <a:pt x="144" y="5733"/>
                    <a:pt x="144" y="12605"/>
                  </a:cubicBezTo>
                  <a:cubicBezTo>
                    <a:pt x="144" y="19481"/>
                    <a:pt x="5737" y="25073"/>
                    <a:pt x="12608" y="25073"/>
                  </a:cubicBezTo>
                  <a:cubicBezTo>
                    <a:pt x="19480" y="25073"/>
                    <a:pt x="25072" y="19481"/>
                    <a:pt x="25072" y="12605"/>
                  </a:cubicBezTo>
                  <a:cubicBezTo>
                    <a:pt x="25072" y="5733"/>
                    <a:pt x="19480" y="140"/>
                    <a:pt x="12608" y="140"/>
                  </a:cubicBezTo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5031775" y="2366825"/>
              <a:ext cx="584275" cy="584275"/>
            </a:xfrm>
            <a:custGeom>
              <a:avLst/>
              <a:gdLst/>
              <a:ahLst/>
              <a:cxnLst/>
              <a:rect l="l" t="t" r="r" b="b"/>
              <a:pathLst>
                <a:path w="23371" h="23371" extrusionOk="0">
                  <a:moveTo>
                    <a:pt x="11687" y="23371"/>
                  </a:moveTo>
                  <a:cubicBezTo>
                    <a:pt x="5244" y="23371"/>
                    <a:pt x="0" y="18127"/>
                    <a:pt x="0" y="11684"/>
                  </a:cubicBezTo>
                  <a:cubicBezTo>
                    <a:pt x="0" y="5240"/>
                    <a:pt x="5244" y="1"/>
                    <a:pt x="11687" y="1"/>
                  </a:cubicBezTo>
                  <a:cubicBezTo>
                    <a:pt x="18131" y="1"/>
                    <a:pt x="23370" y="5244"/>
                    <a:pt x="23370" y="11684"/>
                  </a:cubicBezTo>
                  <a:cubicBezTo>
                    <a:pt x="23370" y="18127"/>
                    <a:pt x="18131" y="23371"/>
                    <a:pt x="11687" y="23371"/>
                  </a:cubicBezTo>
                  <a:close/>
                  <a:moveTo>
                    <a:pt x="11687" y="141"/>
                  </a:moveTo>
                  <a:cubicBezTo>
                    <a:pt x="5322" y="141"/>
                    <a:pt x="140" y="5318"/>
                    <a:pt x="140" y="11684"/>
                  </a:cubicBezTo>
                  <a:cubicBezTo>
                    <a:pt x="140" y="18049"/>
                    <a:pt x="5322" y="23231"/>
                    <a:pt x="11687" y="23231"/>
                  </a:cubicBezTo>
                  <a:cubicBezTo>
                    <a:pt x="18053" y="23231"/>
                    <a:pt x="23230" y="18053"/>
                    <a:pt x="23230" y="11688"/>
                  </a:cubicBezTo>
                  <a:cubicBezTo>
                    <a:pt x="23230" y="5318"/>
                    <a:pt x="18053" y="141"/>
                    <a:pt x="11687" y="141"/>
                  </a:cubicBezTo>
                </a:path>
              </a:pathLst>
            </a:custGeom>
            <a:solidFill>
              <a:srgbClr val="521270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5054800" y="2389875"/>
              <a:ext cx="538325" cy="538200"/>
            </a:xfrm>
            <a:custGeom>
              <a:avLst/>
              <a:gdLst/>
              <a:ahLst/>
              <a:cxnLst/>
              <a:rect l="l" t="t" r="r" b="b"/>
              <a:pathLst>
                <a:path w="21533" h="21528" extrusionOk="0">
                  <a:moveTo>
                    <a:pt x="10766" y="21527"/>
                  </a:moveTo>
                  <a:cubicBezTo>
                    <a:pt x="4829" y="21527"/>
                    <a:pt x="1" y="16699"/>
                    <a:pt x="1" y="10762"/>
                  </a:cubicBezTo>
                  <a:cubicBezTo>
                    <a:pt x="1" y="4829"/>
                    <a:pt x="4829" y="0"/>
                    <a:pt x="10766" y="0"/>
                  </a:cubicBezTo>
                  <a:cubicBezTo>
                    <a:pt x="16699" y="0"/>
                    <a:pt x="21532" y="4829"/>
                    <a:pt x="21532" y="10762"/>
                  </a:cubicBezTo>
                  <a:cubicBezTo>
                    <a:pt x="21532" y="16699"/>
                    <a:pt x="16699" y="21527"/>
                    <a:pt x="10766" y="21527"/>
                  </a:cubicBezTo>
                  <a:close/>
                  <a:moveTo>
                    <a:pt x="10766" y="135"/>
                  </a:moveTo>
                  <a:cubicBezTo>
                    <a:pt x="4908" y="135"/>
                    <a:pt x="140" y="4903"/>
                    <a:pt x="140" y="10762"/>
                  </a:cubicBezTo>
                  <a:cubicBezTo>
                    <a:pt x="140" y="16620"/>
                    <a:pt x="4908" y="21388"/>
                    <a:pt x="10766" y="21388"/>
                  </a:cubicBezTo>
                  <a:cubicBezTo>
                    <a:pt x="16625" y="21388"/>
                    <a:pt x="21393" y="16620"/>
                    <a:pt x="21393" y="10762"/>
                  </a:cubicBezTo>
                  <a:cubicBezTo>
                    <a:pt x="21393" y="4903"/>
                    <a:pt x="16625" y="135"/>
                    <a:pt x="10766" y="135"/>
                  </a:cubicBezTo>
                  <a:close/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5077725" y="2412775"/>
              <a:ext cx="492375" cy="492375"/>
            </a:xfrm>
            <a:custGeom>
              <a:avLst/>
              <a:gdLst/>
              <a:ahLst/>
              <a:cxnLst/>
              <a:rect l="l" t="t" r="r" b="b"/>
              <a:pathLst>
                <a:path w="19695" h="19695" extrusionOk="0">
                  <a:moveTo>
                    <a:pt x="9849" y="19695"/>
                  </a:moveTo>
                  <a:cubicBezTo>
                    <a:pt x="4418" y="19695"/>
                    <a:pt x="0" y="15277"/>
                    <a:pt x="0" y="9846"/>
                  </a:cubicBezTo>
                  <a:cubicBezTo>
                    <a:pt x="0" y="4419"/>
                    <a:pt x="4418" y="1"/>
                    <a:pt x="9849" y="1"/>
                  </a:cubicBezTo>
                  <a:cubicBezTo>
                    <a:pt x="15276" y="1"/>
                    <a:pt x="19694" y="4419"/>
                    <a:pt x="19694" y="9846"/>
                  </a:cubicBezTo>
                  <a:cubicBezTo>
                    <a:pt x="19694" y="15277"/>
                    <a:pt x="15276" y="19695"/>
                    <a:pt x="9849" y="19695"/>
                  </a:cubicBezTo>
                  <a:moveTo>
                    <a:pt x="9849" y="141"/>
                  </a:moveTo>
                  <a:cubicBezTo>
                    <a:pt x="4497" y="141"/>
                    <a:pt x="144" y="4498"/>
                    <a:pt x="144" y="9846"/>
                  </a:cubicBezTo>
                  <a:cubicBezTo>
                    <a:pt x="144" y="15198"/>
                    <a:pt x="4497" y="19555"/>
                    <a:pt x="9849" y="19555"/>
                  </a:cubicBezTo>
                  <a:cubicBezTo>
                    <a:pt x="15202" y="19555"/>
                    <a:pt x="19554" y="15198"/>
                    <a:pt x="19554" y="9846"/>
                  </a:cubicBezTo>
                  <a:cubicBezTo>
                    <a:pt x="19554" y="4498"/>
                    <a:pt x="15197" y="141"/>
                    <a:pt x="9845" y="141"/>
                  </a:cubicBezTo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5100750" y="2435825"/>
              <a:ext cx="446300" cy="446300"/>
            </a:xfrm>
            <a:custGeom>
              <a:avLst/>
              <a:gdLst/>
              <a:ahLst/>
              <a:cxnLst/>
              <a:rect l="l" t="t" r="r" b="b"/>
              <a:pathLst>
                <a:path w="17852" h="17852" extrusionOk="0">
                  <a:moveTo>
                    <a:pt x="8928" y="17851"/>
                  </a:moveTo>
                  <a:cubicBezTo>
                    <a:pt x="4004" y="17851"/>
                    <a:pt x="1" y="13848"/>
                    <a:pt x="1" y="8924"/>
                  </a:cubicBezTo>
                  <a:cubicBezTo>
                    <a:pt x="1" y="4003"/>
                    <a:pt x="4004" y="0"/>
                    <a:pt x="8928" y="0"/>
                  </a:cubicBezTo>
                  <a:cubicBezTo>
                    <a:pt x="13849" y="0"/>
                    <a:pt x="17852" y="4003"/>
                    <a:pt x="17852" y="8924"/>
                  </a:cubicBezTo>
                  <a:cubicBezTo>
                    <a:pt x="17852" y="13848"/>
                    <a:pt x="13849" y="17851"/>
                    <a:pt x="8928" y="17851"/>
                  </a:cubicBezTo>
                  <a:close/>
                  <a:moveTo>
                    <a:pt x="8928" y="140"/>
                  </a:moveTo>
                  <a:cubicBezTo>
                    <a:pt x="4082" y="140"/>
                    <a:pt x="140" y="4082"/>
                    <a:pt x="140" y="8924"/>
                  </a:cubicBezTo>
                  <a:cubicBezTo>
                    <a:pt x="140" y="13770"/>
                    <a:pt x="4082" y="17712"/>
                    <a:pt x="8928" y="17712"/>
                  </a:cubicBezTo>
                  <a:cubicBezTo>
                    <a:pt x="13770" y="17712"/>
                    <a:pt x="17712" y="13770"/>
                    <a:pt x="17712" y="8924"/>
                  </a:cubicBezTo>
                  <a:cubicBezTo>
                    <a:pt x="17712" y="4082"/>
                    <a:pt x="13770" y="140"/>
                    <a:pt x="8928" y="140"/>
                  </a:cubicBezTo>
                  <a:close/>
                </a:path>
              </a:pathLst>
            </a:custGeom>
            <a:solidFill>
              <a:srgbClr val="880083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5123775" y="24587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7" y="16014"/>
                  </a:moveTo>
                  <a:cubicBezTo>
                    <a:pt x="3594" y="16014"/>
                    <a:pt x="1" y="12426"/>
                    <a:pt x="1" y="8008"/>
                  </a:cubicBezTo>
                  <a:cubicBezTo>
                    <a:pt x="1" y="3594"/>
                    <a:pt x="3594" y="1"/>
                    <a:pt x="8007" y="1"/>
                  </a:cubicBezTo>
                  <a:cubicBezTo>
                    <a:pt x="12421" y="1"/>
                    <a:pt x="16014" y="3594"/>
                    <a:pt x="16014" y="8008"/>
                  </a:cubicBezTo>
                  <a:cubicBezTo>
                    <a:pt x="16014" y="12426"/>
                    <a:pt x="12421" y="16014"/>
                    <a:pt x="8007" y="16014"/>
                  </a:cubicBezTo>
                  <a:close/>
                  <a:moveTo>
                    <a:pt x="8007" y="141"/>
                  </a:moveTo>
                  <a:cubicBezTo>
                    <a:pt x="3668" y="141"/>
                    <a:pt x="140" y="3672"/>
                    <a:pt x="140" y="8008"/>
                  </a:cubicBezTo>
                  <a:cubicBezTo>
                    <a:pt x="140" y="12347"/>
                    <a:pt x="3668" y="15875"/>
                    <a:pt x="8007" y="15875"/>
                  </a:cubicBezTo>
                  <a:cubicBezTo>
                    <a:pt x="12343" y="15875"/>
                    <a:pt x="15874" y="12347"/>
                    <a:pt x="15874" y="8008"/>
                  </a:cubicBezTo>
                  <a:cubicBezTo>
                    <a:pt x="15874" y="3672"/>
                    <a:pt x="12343" y="141"/>
                    <a:pt x="8007" y="141"/>
                  </a:cubicBezTo>
                  <a:close/>
                </a:path>
              </a:pathLst>
            </a:custGeom>
            <a:solidFill>
              <a:srgbClr val="880083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5132725" y="2467800"/>
              <a:ext cx="368375" cy="378525"/>
            </a:xfrm>
            <a:custGeom>
              <a:avLst/>
              <a:gdLst/>
              <a:ahLst/>
              <a:cxnLst/>
              <a:rect l="l" t="t" r="r" b="b"/>
              <a:pathLst>
                <a:path w="14735" h="15141" extrusionOk="0">
                  <a:moveTo>
                    <a:pt x="7649" y="14735"/>
                  </a:moveTo>
                  <a:cubicBezTo>
                    <a:pt x="4781" y="14735"/>
                    <a:pt x="2197" y="13010"/>
                    <a:pt x="1101" y="10360"/>
                  </a:cubicBezTo>
                  <a:cubicBezTo>
                    <a:pt x="1" y="7710"/>
                    <a:pt x="608" y="4663"/>
                    <a:pt x="2633" y="2637"/>
                  </a:cubicBezTo>
                  <a:cubicBezTo>
                    <a:pt x="4659" y="607"/>
                    <a:pt x="7711" y="0"/>
                    <a:pt x="10356" y="1100"/>
                  </a:cubicBezTo>
                  <a:cubicBezTo>
                    <a:pt x="13006" y="2196"/>
                    <a:pt x="14731" y="4781"/>
                    <a:pt x="14735" y="7645"/>
                  </a:cubicBezTo>
                  <a:cubicBezTo>
                    <a:pt x="14731" y="11561"/>
                    <a:pt x="11557" y="14730"/>
                    <a:pt x="7645" y="14735"/>
                  </a:cubicBezTo>
                  <a:moveTo>
                    <a:pt x="7645" y="699"/>
                  </a:moveTo>
                  <a:cubicBezTo>
                    <a:pt x="4838" y="699"/>
                    <a:pt x="2301" y="2393"/>
                    <a:pt x="1227" y="4986"/>
                  </a:cubicBezTo>
                  <a:cubicBezTo>
                    <a:pt x="153" y="7583"/>
                    <a:pt x="747" y="10570"/>
                    <a:pt x="2734" y="12556"/>
                  </a:cubicBezTo>
                  <a:cubicBezTo>
                    <a:pt x="4720" y="14547"/>
                    <a:pt x="7706" y="15141"/>
                    <a:pt x="10304" y="14067"/>
                  </a:cubicBezTo>
                  <a:cubicBezTo>
                    <a:pt x="12901" y="12988"/>
                    <a:pt x="14591" y="10456"/>
                    <a:pt x="14591" y="7649"/>
                  </a:cubicBezTo>
                  <a:cubicBezTo>
                    <a:pt x="14586" y="3811"/>
                    <a:pt x="11482" y="703"/>
                    <a:pt x="7645" y="699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5157625" y="2492675"/>
              <a:ext cx="320450" cy="328875"/>
            </a:xfrm>
            <a:custGeom>
              <a:avLst/>
              <a:gdLst/>
              <a:ahLst/>
              <a:cxnLst/>
              <a:rect l="l" t="t" r="r" b="b"/>
              <a:pathLst>
                <a:path w="12818" h="13155" extrusionOk="0">
                  <a:moveTo>
                    <a:pt x="6653" y="12818"/>
                  </a:moveTo>
                  <a:cubicBezTo>
                    <a:pt x="4156" y="12818"/>
                    <a:pt x="1908" y="11317"/>
                    <a:pt x="956" y="9011"/>
                  </a:cubicBezTo>
                  <a:cubicBezTo>
                    <a:pt x="0" y="6706"/>
                    <a:pt x="528" y="4056"/>
                    <a:pt x="2292" y="2293"/>
                  </a:cubicBezTo>
                  <a:cubicBezTo>
                    <a:pt x="4056" y="529"/>
                    <a:pt x="6706" y="1"/>
                    <a:pt x="9011" y="957"/>
                  </a:cubicBezTo>
                  <a:cubicBezTo>
                    <a:pt x="11316" y="1908"/>
                    <a:pt x="12818" y="4157"/>
                    <a:pt x="12818" y="6654"/>
                  </a:cubicBezTo>
                  <a:cubicBezTo>
                    <a:pt x="12813" y="10055"/>
                    <a:pt x="10054" y="12814"/>
                    <a:pt x="6653" y="12818"/>
                  </a:cubicBezTo>
                  <a:close/>
                  <a:moveTo>
                    <a:pt x="6653" y="625"/>
                  </a:moveTo>
                  <a:cubicBezTo>
                    <a:pt x="4213" y="625"/>
                    <a:pt x="2017" y="2092"/>
                    <a:pt x="1083" y="4344"/>
                  </a:cubicBezTo>
                  <a:cubicBezTo>
                    <a:pt x="153" y="6597"/>
                    <a:pt x="668" y="9190"/>
                    <a:pt x="2392" y="10915"/>
                  </a:cubicBezTo>
                  <a:cubicBezTo>
                    <a:pt x="4113" y="12635"/>
                    <a:pt x="6706" y="13155"/>
                    <a:pt x="8958" y="12220"/>
                  </a:cubicBezTo>
                  <a:cubicBezTo>
                    <a:pt x="11211" y="11286"/>
                    <a:pt x="12678" y="9090"/>
                    <a:pt x="12678" y="6650"/>
                  </a:cubicBezTo>
                  <a:cubicBezTo>
                    <a:pt x="12674" y="3323"/>
                    <a:pt x="9980" y="629"/>
                    <a:pt x="6653" y="625"/>
                  </a:cubicBezTo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5182400" y="2517450"/>
              <a:ext cx="272750" cy="279325"/>
            </a:xfrm>
            <a:custGeom>
              <a:avLst/>
              <a:gdLst/>
              <a:ahLst/>
              <a:cxnLst/>
              <a:rect l="l" t="t" r="r" b="b"/>
              <a:pathLst>
                <a:path w="10910" h="11173" extrusionOk="0">
                  <a:moveTo>
                    <a:pt x="5662" y="10911"/>
                  </a:moveTo>
                  <a:cubicBezTo>
                    <a:pt x="3541" y="10906"/>
                    <a:pt x="1624" y="9631"/>
                    <a:pt x="812" y="7667"/>
                  </a:cubicBezTo>
                  <a:cubicBezTo>
                    <a:pt x="0" y="5707"/>
                    <a:pt x="450" y="3450"/>
                    <a:pt x="1952" y="1952"/>
                  </a:cubicBezTo>
                  <a:cubicBezTo>
                    <a:pt x="3453" y="450"/>
                    <a:pt x="5710" y="1"/>
                    <a:pt x="7671" y="813"/>
                  </a:cubicBezTo>
                  <a:cubicBezTo>
                    <a:pt x="9631" y="1625"/>
                    <a:pt x="10910" y="3537"/>
                    <a:pt x="10910" y="5659"/>
                  </a:cubicBezTo>
                  <a:cubicBezTo>
                    <a:pt x="10906" y="8557"/>
                    <a:pt x="8557" y="10906"/>
                    <a:pt x="5662" y="10911"/>
                  </a:cubicBezTo>
                  <a:close/>
                  <a:moveTo>
                    <a:pt x="5662" y="555"/>
                  </a:moveTo>
                  <a:cubicBezTo>
                    <a:pt x="3597" y="551"/>
                    <a:pt x="1733" y="1799"/>
                    <a:pt x="943" y="3707"/>
                  </a:cubicBezTo>
                  <a:cubicBezTo>
                    <a:pt x="153" y="5615"/>
                    <a:pt x="589" y="7811"/>
                    <a:pt x="2048" y="9273"/>
                  </a:cubicBezTo>
                  <a:cubicBezTo>
                    <a:pt x="3510" y="10732"/>
                    <a:pt x="5706" y="11172"/>
                    <a:pt x="7614" y="10378"/>
                  </a:cubicBezTo>
                  <a:cubicBezTo>
                    <a:pt x="9526" y="9588"/>
                    <a:pt x="10770" y="7728"/>
                    <a:pt x="10770" y="5659"/>
                  </a:cubicBezTo>
                  <a:cubicBezTo>
                    <a:pt x="10766" y="2843"/>
                    <a:pt x="8483" y="555"/>
                    <a:pt x="5662" y="555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5207275" y="2542225"/>
              <a:ext cx="224850" cy="229675"/>
            </a:xfrm>
            <a:custGeom>
              <a:avLst/>
              <a:gdLst/>
              <a:ahLst/>
              <a:cxnLst/>
              <a:rect l="l" t="t" r="r" b="b"/>
              <a:pathLst>
                <a:path w="8994" h="9187" extrusionOk="0">
                  <a:moveTo>
                    <a:pt x="4667" y="8998"/>
                  </a:moveTo>
                  <a:cubicBezTo>
                    <a:pt x="2917" y="8998"/>
                    <a:pt x="1336" y="7942"/>
                    <a:pt x="668" y="6327"/>
                  </a:cubicBezTo>
                  <a:cubicBezTo>
                    <a:pt x="0" y="4707"/>
                    <a:pt x="367" y="2847"/>
                    <a:pt x="1607" y="1612"/>
                  </a:cubicBezTo>
                  <a:cubicBezTo>
                    <a:pt x="2843" y="372"/>
                    <a:pt x="4707" y="1"/>
                    <a:pt x="6322" y="673"/>
                  </a:cubicBezTo>
                  <a:cubicBezTo>
                    <a:pt x="7942" y="1341"/>
                    <a:pt x="8994" y="2917"/>
                    <a:pt x="8994" y="4668"/>
                  </a:cubicBezTo>
                  <a:cubicBezTo>
                    <a:pt x="8994" y="7060"/>
                    <a:pt x="7055" y="8994"/>
                    <a:pt x="4667" y="8998"/>
                  </a:cubicBezTo>
                  <a:close/>
                  <a:moveTo>
                    <a:pt x="4667" y="481"/>
                  </a:moveTo>
                  <a:cubicBezTo>
                    <a:pt x="2973" y="481"/>
                    <a:pt x="1446" y="1502"/>
                    <a:pt x="795" y="3065"/>
                  </a:cubicBezTo>
                  <a:cubicBezTo>
                    <a:pt x="149" y="4633"/>
                    <a:pt x="507" y="6431"/>
                    <a:pt x="1703" y="7632"/>
                  </a:cubicBezTo>
                  <a:cubicBezTo>
                    <a:pt x="2904" y="8828"/>
                    <a:pt x="4702" y="9186"/>
                    <a:pt x="6270" y="8540"/>
                  </a:cubicBezTo>
                  <a:cubicBezTo>
                    <a:pt x="7833" y="7889"/>
                    <a:pt x="8854" y="6361"/>
                    <a:pt x="8854" y="4668"/>
                  </a:cubicBezTo>
                  <a:cubicBezTo>
                    <a:pt x="8854" y="2358"/>
                    <a:pt x="6977" y="485"/>
                    <a:pt x="4667" y="48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5232050" y="2567000"/>
              <a:ext cx="177150" cy="180125"/>
            </a:xfrm>
            <a:custGeom>
              <a:avLst/>
              <a:gdLst/>
              <a:ahLst/>
              <a:cxnLst/>
              <a:rect l="l" t="t" r="r" b="b"/>
              <a:pathLst>
                <a:path w="7086" h="7205" extrusionOk="0">
                  <a:moveTo>
                    <a:pt x="3676" y="7086"/>
                  </a:moveTo>
                  <a:cubicBezTo>
                    <a:pt x="2297" y="7086"/>
                    <a:pt x="1053" y="6257"/>
                    <a:pt x="524" y="4982"/>
                  </a:cubicBezTo>
                  <a:cubicBezTo>
                    <a:pt x="0" y="3707"/>
                    <a:pt x="289" y="2245"/>
                    <a:pt x="1267" y="1267"/>
                  </a:cubicBezTo>
                  <a:cubicBezTo>
                    <a:pt x="2240" y="293"/>
                    <a:pt x="3707" y="1"/>
                    <a:pt x="4982" y="529"/>
                  </a:cubicBezTo>
                  <a:cubicBezTo>
                    <a:pt x="6252" y="1057"/>
                    <a:pt x="7086" y="2301"/>
                    <a:pt x="7086" y="3677"/>
                  </a:cubicBezTo>
                  <a:cubicBezTo>
                    <a:pt x="7082" y="5558"/>
                    <a:pt x="5558" y="7086"/>
                    <a:pt x="3676" y="7086"/>
                  </a:cubicBezTo>
                  <a:close/>
                  <a:moveTo>
                    <a:pt x="3676" y="411"/>
                  </a:moveTo>
                  <a:cubicBezTo>
                    <a:pt x="2354" y="411"/>
                    <a:pt x="1162" y="1206"/>
                    <a:pt x="655" y="2428"/>
                  </a:cubicBezTo>
                  <a:cubicBezTo>
                    <a:pt x="149" y="3650"/>
                    <a:pt x="428" y="5056"/>
                    <a:pt x="1363" y="5990"/>
                  </a:cubicBezTo>
                  <a:cubicBezTo>
                    <a:pt x="2297" y="6925"/>
                    <a:pt x="3707" y="7204"/>
                    <a:pt x="4925" y="6698"/>
                  </a:cubicBezTo>
                  <a:cubicBezTo>
                    <a:pt x="6147" y="6191"/>
                    <a:pt x="6946" y="4999"/>
                    <a:pt x="6946" y="3677"/>
                  </a:cubicBezTo>
                  <a:cubicBezTo>
                    <a:pt x="6942" y="1874"/>
                    <a:pt x="5479" y="411"/>
                    <a:pt x="3676" y="41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7" name="Google Shape;777;p15"/>
          <p:cNvGrpSpPr/>
          <p:nvPr/>
        </p:nvGrpSpPr>
        <p:grpSpPr>
          <a:xfrm flipH="1">
            <a:off x="271761" y="3931294"/>
            <a:ext cx="4730423" cy="3459805"/>
            <a:chOff x="4732600" y="1009750"/>
            <a:chExt cx="980900" cy="717425"/>
          </a:xfrm>
        </p:grpSpPr>
        <p:sp>
          <p:nvSpPr>
            <p:cNvPr id="778" name="Google Shape;778;p15"/>
            <p:cNvSpPr/>
            <p:nvPr/>
          </p:nvSpPr>
          <p:spPr>
            <a:xfrm>
              <a:off x="473260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473260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473260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473260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473260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473260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473260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473260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480945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480945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480945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480945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480945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480945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480945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480945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480945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480945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480945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480945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4809450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4809450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4809450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4809450" y="13218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4809450" y="12437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4963350" y="132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488640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488640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88640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88640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488640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488640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488640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4886400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4886400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488640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4886400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4886400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4886400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4963350" y="17118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4963350" y="168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4963350" y="16599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4963350" y="16339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4963350" y="16078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4963350" y="1581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4963350" y="155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4963350" y="15298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4963350" y="150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504027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504027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504027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504027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504027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504027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504027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504027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5040275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504027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5040275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5040275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040275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5040275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5040275" y="13477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5040275" y="13218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5040275" y="1295825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5040275" y="11657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5117125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5117125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5117125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5117125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5117125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5117125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5117125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5117125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5117125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5117125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5117125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5117125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5117125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5117125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5117125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5117125" y="13218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5117125" y="10878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5194075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5194075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5194075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5194075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194075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194075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194075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5194075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194075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194075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194075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194075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271025" y="17118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271025" y="168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271025" y="16599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5271025" y="16339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5271025" y="16078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5271025" y="1581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5271025" y="155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5271025" y="15298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5271025" y="150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5271025" y="1477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271025" y="145190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271025" y="142580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271025" y="13998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271025" y="137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271025" y="13477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271025" y="132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271025" y="1295825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5271025" y="12698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5271025" y="12437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5271025" y="12177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271025" y="119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5271025" y="11657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5271025" y="11397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5271025" y="1113775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5271025" y="10097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534795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534795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534795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534795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534795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534795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534795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5347950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5347950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534795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5347950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5347950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5347950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5347950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5347950" y="13477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5347950" y="13218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5347950" y="1295825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5347950" y="12698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542480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542480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542480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542480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542480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542480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542480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542480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542480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542480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542480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542480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5424800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550175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550175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550175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550175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550175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550175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550175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550175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550175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550175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550175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550175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5501750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5501750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5501750" y="1295825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557867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557867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557867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557867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557867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557867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557867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557867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557867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565562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565562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565562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565562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565562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565562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565562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565562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5655625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565562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5655625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5655625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5" name="Google Shape;965;p15"/>
          <p:cNvGrpSpPr/>
          <p:nvPr/>
        </p:nvGrpSpPr>
        <p:grpSpPr>
          <a:xfrm flipH="1">
            <a:off x="4748188" y="294529"/>
            <a:ext cx="3987793" cy="549087"/>
            <a:chOff x="5043450" y="506600"/>
            <a:chExt cx="594625" cy="81875"/>
          </a:xfrm>
        </p:grpSpPr>
        <p:sp>
          <p:nvSpPr>
            <p:cNvPr id="966" name="Google Shape;966;p15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3" name="Google Shape;973;p15"/>
          <p:cNvSpPr/>
          <p:nvPr/>
        </p:nvSpPr>
        <p:spPr>
          <a:xfrm flipH="1">
            <a:off x="10856844" y="530331"/>
            <a:ext cx="979561" cy="849003"/>
          </a:xfrm>
          <a:custGeom>
            <a:avLst/>
            <a:gdLst/>
            <a:ahLst/>
            <a:cxnLst/>
            <a:rect l="l" t="t" r="r" b="b"/>
            <a:pathLst>
              <a:path w="6715" h="5820" extrusionOk="0">
                <a:moveTo>
                  <a:pt x="6715" y="5820"/>
                </a:moveTo>
                <a:lnTo>
                  <a:pt x="0" y="5820"/>
                </a:lnTo>
                <a:lnTo>
                  <a:pt x="3358" y="0"/>
                </a:lnTo>
                <a:close/>
                <a:moveTo>
                  <a:pt x="2087" y="4615"/>
                </a:moveTo>
                <a:lnTo>
                  <a:pt x="4632" y="4615"/>
                </a:lnTo>
                <a:lnTo>
                  <a:pt x="3358" y="2410"/>
                </a:lnTo>
                <a:close/>
              </a:path>
            </a:pathLst>
          </a:custGeom>
          <a:solidFill>
            <a:srgbClr val="00CEAB">
              <a:alpha val="257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15"/>
          <p:cNvSpPr/>
          <p:nvPr/>
        </p:nvSpPr>
        <p:spPr>
          <a:xfrm flipH="1">
            <a:off x="6763553" y="5360183"/>
            <a:ext cx="695729" cy="602059"/>
          </a:xfrm>
          <a:custGeom>
            <a:avLst/>
            <a:gdLst/>
            <a:ahLst/>
            <a:cxnLst/>
            <a:rect l="l" t="t" r="r" b="b"/>
            <a:pathLst>
              <a:path w="6135" h="5309" extrusionOk="0">
                <a:moveTo>
                  <a:pt x="6135" y="5309"/>
                </a:moveTo>
                <a:lnTo>
                  <a:pt x="1" y="5309"/>
                </a:lnTo>
                <a:lnTo>
                  <a:pt x="3065" y="0"/>
                </a:lnTo>
                <a:close/>
                <a:moveTo>
                  <a:pt x="1503" y="4444"/>
                </a:moveTo>
                <a:lnTo>
                  <a:pt x="4633" y="4444"/>
                </a:lnTo>
                <a:lnTo>
                  <a:pt x="3065" y="1733"/>
                </a:lnTo>
                <a:close/>
              </a:path>
            </a:pathLst>
          </a:custGeom>
          <a:solidFill>
            <a:srgbClr val="B80090">
              <a:alpha val="23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5" name="Google Shape;975;p15"/>
          <p:cNvGrpSpPr/>
          <p:nvPr/>
        </p:nvGrpSpPr>
        <p:grpSpPr>
          <a:xfrm rot="10800000">
            <a:off x="8473814" y="3428993"/>
            <a:ext cx="7641915" cy="7641915"/>
            <a:chOff x="4399063" y="448950"/>
            <a:chExt cx="4354202" cy="4354202"/>
          </a:xfrm>
        </p:grpSpPr>
        <p:pic>
          <p:nvPicPr>
            <p:cNvPr id="976" name="Google Shape;976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99063" y="448950"/>
              <a:ext cx="4354202" cy="4354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7" name="Google Shape;977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93700" y="1226850"/>
              <a:ext cx="2689798" cy="268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8" name="Google Shape;978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92961" y="641265"/>
              <a:ext cx="3856174" cy="38580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9" name="Google Shape;979;p15"/>
          <p:cNvSpPr txBox="1">
            <a:spLocks noGrp="1"/>
          </p:cNvSpPr>
          <p:nvPr>
            <p:ph type="title"/>
          </p:nvPr>
        </p:nvSpPr>
        <p:spPr>
          <a:xfrm>
            <a:off x="3189200" y="3803517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80" name="Google Shape;980;p15"/>
          <p:cNvSpPr txBox="1">
            <a:spLocks noGrp="1"/>
          </p:cNvSpPr>
          <p:nvPr>
            <p:ph type="subTitle" idx="1"/>
          </p:nvPr>
        </p:nvSpPr>
        <p:spPr>
          <a:xfrm>
            <a:off x="1635200" y="1684884"/>
            <a:ext cx="892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258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16"/>
          <p:cNvGrpSpPr/>
          <p:nvPr/>
        </p:nvGrpSpPr>
        <p:grpSpPr>
          <a:xfrm rot="-5400000">
            <a:off x="9757042" y="2115495"/>
            <a:ext cx="3987793" cy="549087"/>
            <a:chOff x="5043450" y="506600"/>
            <a:chExt cx="594625" cy="81875"/>
          </a:xfrm>
        </p:grpSpPr>
        <p:sp>
          <p:nvSpPr>
            <p:cNvPr id="983" name="Google Shape;983;p16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0" name="Google Shape;990;p16"/>
          <p:cNvGrpSpPr/>
          <p:nvPr/>
        </p:nvGrpSpPr>
        <p:grpSpPr>
          <a:xfrm>
            <a:off x="1400609" y="687029"/>
            <a:ext cx="3987793" cy="549087"/>
            <a:chOff x="5043450" y="506600"/>
            <a:chExt cx="594625" cy="81875"/>
          </a:xfrm>
        </p:grpSpPr>
        <p:sp>
          <p:nvSpPr>
            <p:cNvPr id="991" name="Google Shape;991;p16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8" name="Google Shape;998;p16"/>
          <p:cNvSpPr/>
          <p:nvPr/>
        </p:nvSpPr>
        <p:spPr>
          <a:xfrm>
            <a:off x="570216" y="3429003"/>
            <a:ext cx="761504" cy="660008"/>
          </a:xfrm>
          <a:custGeom>
            <a:avLst/>
            <a:gdLst/>
            <a:ahLst/>
            <a:cxnLst/>
            <a:rect l="l" t="t" r="r" b="b"/>
            <a:pathLst>
              <a:path w="6715" h="5820" extrusionOk="0">
                <a:moveTo>
                  <a:pt x="6715" y="5820"/>
                </a:moveTo>
                <a:lnTo>
                  <a:pt x="0" y="5820"/>
                </a:lnTo>
                <a:lnTo>
                  <a:pt x="3358" y="0"/>
                </a:lnTo>
                <a:close/>
                <a:moveTo>
                  <a:pt x="2087" y="4615"/>
                </a:moveTo>
                <a:lnTo>
                  <a:pt x="4632" y="4615"/>
                </a:lnTo>
                <a:lnTo>
                  <a:pt x="3358" y="2410"/>
                </a:lnTo>
                <a:close/>
              </a:path>
            </a:pathLst>
          </a:custGeom>
          <a:solidFill>
            <a:srgbClr val="00CEAB">
              <a:alpha val="257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16"/>
          <p:cNvSpPr/>
          <p:nvPr/>
        </p:nvSpPr>
        <p:spPr>
          <a:xfrm>
            <a:off x="3518574" y="5632649"/>
            <a:ext cx="695729" cy="602059"/>
          </a:xfrm>
          <a:custGeom>
            <a:avLst/>
            <a:gdLst/>
            <a:ahLst/>
            <a:cxnLst/>
            <a:rect l="l" t="t" r="r" b="b"/>
            <a:pathLst>
              <a:path w="6135" h="5309" extrusionOk="0">
                <a:moveTo>
                  <a:pt x="6135" y="5309"/>
                </a:moveTo>
                <a:lnTo>
                  <a:pt x="1" y="5309"/>
                </a:lnTo>
                <a:lnTo>
                  <a:pt x="3065" y="0"/>
                </a:lnTo>
                <a:close/>
                <a:moveTo>
                  <a:pt x="1503" y="4444"/>
                </a:moveTo>
                <a:lnTo>
                  <a:pt x="4633" y="4444"/>
                </a:lnTo>
                <a:lnTo>
                  <a:pt x="3065" y="1733"/>
                </a:lnTo>
                <a:close/>
              </a:path>
            </a:pathLst>
          </a:custGeom>
          <a:solidFill>
            <a:srgbClr val="B80090">
              <a:alpha val="23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0" name="Google Shape;1000;p16"/>
          <p:cNvGrpSpPr/>
          <p:nvPr/>
        </p:nvGrpSpPr>
        <p:grpSpPr>
          <a:xfrm>
            <a:off x="6501109" y="-1954975"/>
            <a:ext cx="584399" cy="3801173"/>
            <a:chOff x="3059125" y="233425"/>
            <a:chExt cx="113200" cy="736300"/>
          </a:xfrm>
        </p:grpSpPr>
        <p:sp>
          <p:nvSpPr>
            <p:cNvPr id="1001" name="Google Shape;1001;p16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6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16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6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6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6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6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16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6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16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16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16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7" name="Google Shape;1017;p16"/>
          <p:cNvSpPr/>
          <p:nvPr/>
        </p:nvSpPr>
        <p:spPr>
          <a:xfrm>
            <a:off x="-1418668" y="4311669"/>
            <a:ext cx="3987600" cy="39876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8" name="Google Shape;1018;p16"/>
          <p:cNvGrpSpPr/>
          <p:nvPr/>
        </p:nvGrpSpPr>
        <p:grpSpPr>
          <a:xfrm>
            <a:off x="-714063" y="4640330"/>
            <a:ext cx="3056403" cy="3055860"/>
            <a:chOff x="4985825" y="2320875"/>
            <a:chExt cx="676275" cy="676175"/>
          </a:xfrm>
        </p:grpSpPr>
        <p:sp>
          <p:nvSpPr>
            <p:cNvPr id="1019" name="Google Shape;1019;p16"/>
            <p:cNvSpPr/>
            <p:nvPr/>
          </p:nvSpPr>
          <p:spPr>
            <a:xfrm>
              <a:off x="4985825" y="2320875"/>
              <a:ext cx="676275" cy="676175"/>
            </a:xfrm>
            <a:custGeom>
              <a:avLst/>
              <a:gdLst/>
              <a:ahLst/>
              <a:cxnLst/>
              <a:rect l="l" t="t" r="r" b="b"/>
              <a:pathLst>
                <a:path w="27051" h="27047" extrusionOk="0">
                  <a:moveTo>
                    <a:pt x="13525" y="141"/>
                  </a:moveTo>
                  <a:cubicBezTo>
                    <a:pt x="20908" y="141"/>
                    <a:pt x="26911" y="6144"/>
                    <a:pt x="26911" y="13522"/>
                  </a:cubicBezTo>
                  <a:cubicBezTo>
                    <a:pt x="26911" y="20904"/>
                    <a:pt x="20908" y="26907"/>
                    <a:pt x="13525" y="26907"/>
                  </a:cubicBezTo>
                  <a:cubicBezTo>
                    <a:pt x="6143" y="26907"/>
                    <a:pt x="140" y="20904"/>
                    <a:pt x="140" y="13522"/>
                  </a:cubicBezTo>
                  <a:cubicBezTo>
                    <a:pt x="140" y="6144"/>
                    <a:pt x="6143" y="141"/>
                    <a:pt x="13525" y="141"/>
                  </a:cubicBezTo>
                  <a:close/>
                  <a:moveTo>
                    <a:pt x="13525" y="1"/>
                  </a:moveTo>
                  <a:cubicBezTo>
                    <a:pt x="6069" y="1"/>
                    <a:pt x="0" y="6065"/>
                    <a:pt x="0" y="13522"/>
                  </a:cubicBezTo>
                  <a:cubicBezTo>
                    <a:pt x="0" y="20983"/>
                    <a:pt x="6069" y="27047"/>
                    <a:pt x="13525" y="27047"/>
                  </a:cubicBezTo>
                  <a:cubicBezTo>
                    <a:pt x="20982" y="27047"/>
                    <a:pt x="27050" y="20983"/>
                    <a:pt x="27050" y="13522"/>
                  </a:cubicBezTo>
                  <a:cubicBezTo>
                    <a:pt x="27050" y="6065"/>
                    <a:pt x="20982" y="1"/>
                    <a:pt x="13525" y="1"/>
                  </a:cubicBezTo>
                  <a:close/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16"/>
            <p:cNvSpPr/>
            <p:nvPr/>
          </p:nvSpPr>
          <p:spPr>
            <a:xfrm>
              <a:off x="5008750" y="2343800"/>
              <a:ext cx="630325" cy="630325"/>
            </a:xfrm>
            <a:custGeom>
              <a:avLst/>
              <a:gdLst/>
              <a:ahLst/>
              <a:cxnLst/>
              <a:rect l="l" t="t" r="r" b="b"/>
              <a:pathLst>
                <a:path w="25213" h="25213" extrusionOk="0">
                  <a:moveTo>
                    <a:pt x="12608" y="25213"/>
                  </a:moveTo>
                  <a:cubicBezTo>
                    <a:pt x="5658" y="25213"/>
                    <a:pt x="0" y="19555"/>
                    <a:pt x="0" y="12605"/>
                  </a:cubicBezTo>
                  <a:cubicBezTo>
                    <a:pt x="0" y="5654"/>
                    <a:pt x="5658" y="1"/>
                    <a:pt x="12608" y="1"/>
                  </a:cubicBezTo>
                  <a:cubicBezTo>
                    <a:pt x="19559" y="1"/>
                    <a:pt x="25212" y="5654"/>
                    <a:pt x="25212" y="12605"/>
                  </a:cubicBezTo>
                  <a:cubicBezTo>
                    <a:pt x="25212" y="19559"/>
                    <a:pt x="19559" y="25213"/>
                    <a:pt x="12608" y="25213"/>
                  </a:cubicBezTo>
                  <a:close/>
                  <a:moveTo>
                    <a:pt x="12608" y="140"/>
                  </a:moveTo>
                  <a:cubicBezTo>
                    <a:pt x="5732" y="140"/>
                    <a:pt x="144" y="5733"/>
                    <a:pt x="144" y="12605"/>
                  </a:cubicBezTo>
                  <a:cubicBezTo>
                    <a:pt x="144" y="19481"/>
                    <a:pt x="5737" y="25073"/>
                    <a:pt x="12608" y="25073"/>
                  </a:cubicBezTo>
                  <a:cubicBezTo>
                    <a:pt x="19480" y="25073"/>
                    <a:pt x="25072" y="19481"/>
                    <a:pt x="25072" y="12605"/>
                  </a:cubicBezTo>
                  <a:cubicBezTo>
                    <a:pt x="25072" y="5733"/>
                    <a:pt x="19480" y="140"/>
                    <a:pt x="12608" y="140"/>
                  </a:cubicBezTo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16"/>
            <p:cNvSpPr/>
            <p:nvPr/>
          </p:nvSpPr>
          <p:spPr>
            <a:xfrm>
              <a:off x="5031775" y="2366825"/>
              <a:ext cx="584275" cy="584275"/>
            </a:xfrm>
            <a:custGeom>
              <a:avLst/>
              <a:gdLst/>
              <a:ahLst/>
              <a:cxnLst/>
              <a:rect l="l" t="t" r="r" b="b"/>
              <a:pathLst>
                <a:path w="23371" h="23371" extrusionOk="0">
                  <a:moveTo>
                    <a:pt x="11687" y="23371"/>
                  </a:moveTo>
                  <a:cubicBezTo>
                    <a:pt x="5244" y="23371"/>
                    <a:pt x="0" y="18127"/>
                    <a:pt x="0" y="11684"/>
                  </a:cubicBezTo>
                  <a:cubicBezTo>
                    <a:pt x="0" y="5240"/>
                    <a:pt x="5244" y="1"/>
                    <a:pt x="11687" y="1"/>
                  </a:cubicBezTo>
                  <a:cubicBezTo>
                    <a:pt x="18131" y="1"/>
                    <a:pt x="23370" y="5244"/>
                    <a:pt x="23370" y="11684"/>
                  </a:cubicBezTo>
                  <a:cubicBezTo>
                    <a:pt x="23370" y="18127"/>
                    <a:pt x="18131" y="23371"/>
                    <a:pt x="11687" y="23371"/>
                  </a:cubicBezTo>
                  <a:close/>
                  <a:moveTo>
                    <a:pt x="11687" y="141"/>
                  </a:moveTo>
                  <a:cubicBezTo>
                    <a:pt x="5322" y="141"/>
                    <a:pt x="140" y="5318"/>
                    <a:pt x="140" y="11684"/>
                  </a:cubicBezTo>
                  <a:cubicBezTo>
                    <a:pt x="140" y="18049"/>
                    <a:pt x="5322" y="23231"/>
                    <a:pt x="11687" y="23231"/>
                  </a:cubicBezTo>
                  <a:cubicBezTo>
                    <a:pt x="18053" y="23231"/>
                    <a:pt x="23230" y="18053"/>
                    <a:pt x="23230" y="11688"/>
                  </a:cubicBezTo>
                  <a:cubicBezTo>
                    <a:pt x="23230" y="5318"/>
                    <a:pt x="18053" y="141"/>
                    <a:pt x="11687" y="141"/>
                  </a:cubicBezTo>
                </a:path>
              </a:pathLst>
            </a:custGeom>
            <a:solidFill>
              <a:srgbClr val="521270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16"/>
            <p:cNvSpPr/>
            <p:nvPr/>
          </p:nvSpPr>
          <p:spPr>
            <a:xfrm>
              <a:off x="5054800" y="2389875"/>
              <a:ext cx="538325" cy="538200"/>
            </a:xfrm>
            <a:custGeom>
              <a:avLst/>
              <a:gdLst/>
              <a:ahLst/>
              <a:cxnLst/>
              <a:rect l="l" t="t" r="r" b="b"/>
              <a:pathLst>
                <a:path w="21533" h="21528" extrusionOk="0">
                  <a:moveTo>
                    <a:pt x="10766" y="21527"/>
                  </a:moveTo>
                  <a:cubicBezTo>
                    <a:pt x="4829" y="21527"/>
                    <a:pt x="1" y="16699"/>
                    <a:pt x="1" y="10762"/>
                  </a:cubicBezTo>
                  <a:cubicBezTo>
                    <a:pt x="1" y="4829"/>
                    <a:pt x="4829" y="0"/>
                    <a:pt x="10766" y="0"/>
                  </a:cubicBezTo>
                  <a:cubicBezTo>
                    <a:pt x="16699" y="0"/>
                    <a:pt x="21532" y="4829"/>
                    <a:pt x="21532" y="10762"/>
                  </a:cubicBezTo>
                  <a:cubicBezTo>
                    <a:pt x="21532" y="16699"/>
                    <a:pt x="16699" y="21527"/>
                    <a:pt x="10766" y="21527"/>
                  </a:cubicBezTo>
                  <a:close/>
                  <a:moveTo>
                    <a:pt x="10766" y="135"/>
                  </a:moveTo>
                  <a:cubicBezTo>
                    <a:pt x="4908" y="135"/>
                    <a:pt x="140" y="4903"/>
                    <a:pt x="140" y="10762"/>
                  </a:cubicBezTo>
                  <a:cubicBezTo>
                    <a:pt x="140" y="16620"/>
                    <a:pt x="4908" y="21388"/>
                    <a:pt x="10766" y="21388"/>
                  </a:cubicBezTo>
                  <a:cubicBezTo>
                    <a:pt x="16625" y="21388"/>
                    <a:pt x="21393" y="16620"/>
                    <a:pt x="21393" y="10762"/>
                  </a:cubicBezTo>
                  <a:cubicBezTo>
                    <a:pt x="21393" y="4903"/>
                    <a:pt x="16625" y="135"/>
                    <a:pt x="10766" y="135"/>
                  </a:cubicBezTo>
                  <a:close/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16"/>
            <p:cNvSpPr/>
            <p:nvPr/>
          </p:nvSpPr>
          <p:spPr>
            <a:xfrm>
              <a:off x="5077725" y="2412775"/>
              <a:ext cx="492375" cy="492375"/>
            </a:xfrm>
            <a:custGeom>
              <a:avLst/>
              <a:gdLst/>
              <a:ahLst/>
              <a:cxnLst/>
              <a:rect l="l" t="t" r="r" b="b"/>
              <a:pathLst>
                <a:path w="19695" h="19695" extrusionOk="0">
                  <a:moveTo>
                    <a:pt x="9849" y="19695"/>
                  </a:moveTo>
                  <a:cubicBezTo>
                    <a:pt x="4418" y="19695"/>
                    <a:pt x="0" y="15277"/>
                    <a:pt x="0" y="9846"/>
                  </a:cubicBezTo>
                  <a:cubicBezTo>
                    <a:pt x="0" y="4419"/>
                    <a:pt x="4418" y="1"/>
                    <a:pt x="9849" y="1"/>
                  </a:cubicBezTo>
                  <a:cubicBezTo>
                    <a:pt x="15276" y="1"/>
                    <a:pt x="19694" y="4419"/>
                    <a:pt x="19694" y="9846"/>
                  </a:cubicBezTo>
                  <a:cubicBezTo>
                    <a:pt x="19694" y="15277"/>
                    <a:pt x="15276" y="19695"/>
                    <a:pt x="9849" y="19695"/>
                  </a:cubicBezTo>
                  <a:moveTo>
                    <a:pt x="9849" y="141"/>
                  </a:moveTo>
                  <a:cubicBezTo>
                    <a:pt x="4497" y="141"/>
                    <a:pt x="144" y="4498"/>
                    <a:pt x="144" y="9846"/>
                  </a:cubicBezTo>
                  <a:cubicBezTo>
                    <a:pt x="144" y="15198"/>
                    <a:pt x="4497" y="19555"/>
                    <a:pt x="9849" y="19555"/>
                  </a:cubicBezTo>
                  <a:cubicBezTo>
                    <a:pt x="15202" y="19555"/>
                    <a:pt x="19554" y="15198"/>
                    <a:pt x="19554" y="9846"/>
                  </a:cubicBezTo>
                  <a:cubicBezTo>
                    <a:pt x="19554" y="4498"/>
                    <a:pt x="15197" y="141"/>
                    <a:pt x="9845" y="141"/>
                  </a:cubicBezTo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6"/>
            <p:cNvSpPr/>
            <p:nvPr/>
          </p:nvSpPr>
          <p:spPr>
            <a:xfrm>
              <a:off x="5100750" y="2435825"/>
              <a:ext cx="446300" cy="446300"/>
            </a:xfrm>
            <a:custGeom>
              <a:avLst/>
              <a:gdLst/>
              <a:ahLst/>
              <a:cxnLst/>
              <a:rect l="l" t="t" r="r" b="b"/>
              <a:pathLst>
                <a:path w="17852" h="17852" extrusionOk="0">
                  <a:moveTo>
                    <a:pt x="8928" y="17851"/>
                  </a:moveTo>
                  <a:cubicBezTo>
                    <a:pt x="4004" y="17851"/>
                    <a:pt x="1" y="13848"/>
                    <a:pt x="1" y="8924"/>
                  </a:cubicBezTo>
                  <a:cubicBezTo>
                    <a:pt x="1" y="4003"/>
                    <a:pt x="4004" y="0"/>
                    <a:pt x="8928" y="0"/>
                  </a:cubicBezTo>
                  <a:cubicBezTo>
                    <a:pt x="13849" y="0"/>
                    <a:pt x="17852" y="4003"/>
                    <a:pt x="17852" y="8924"/>
                  </a:cubicBezTo>
                  <a:cubicBezTo>
                    <a:pt x="17852" y="13848"/>
                    <a:pt x="13849" y="17851"/>
                    <a:pt x="8928" y="17851"/>
                  </a:cubicBezTo>
                  <a:close/>
                  <a:moveTo>
                    <a:pt x="8928" y="140"/>
                  </a:moveTo>
                  <a:cubicBezTo>
                    <a:pt x="4082" y="140"/>
                    <a:pt x="140" y="4082"/>
                    <a:pt x="140" y="8924"/>
                  </a:cubicBezTo>
                  <a:cubicBezTo>
                    <a:pt x="140" y="13770"/>
                    <a:pt x="4082" y="17712"/>
                    <a:pt x="8928" y="17712"/>
                  </a:cubicBezTo>
                  <a:cubicBezTo>
                    <a:pt x="13770" y="17712"/>
                    <a:pt x="17712" y="13770"/>
                    <a:pt x="17712" y="8924"/>
                  </a:cubicBezTo>
                  <a:cubicBezTo>
                    <a:pt x="17712" y="4082"/>
                    <a:pt x="13770" y="140"/>
                    <a:pt x="8928" y="140"/>
                  </a:cubicBezTo>
                  <a:close/>
                </a:path>
              </a:pathLst>
            </a:custGeom>
            <a:solidFill>
              <a:srgbClr val="880083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6"/>
            <p:cNvSpPr/>
            <p:nvPr/>
          </p:nvSpPr>
          <p:spPr>
            <a:xfrm>
              <a:off x="5123775" y="24587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7" y="16014"/>
                  </a:moveTo>
                  <a:cubicBezTo>
                    <a:pt x="3594" y="16014"/>
                    <a:pt x="1" y="12426"/>
                    <a:pt x="1" y="8008"/>
                  </a:cubicBezTo>
                  <a:cubicBezTo>
                    <a:pt x="1" y="3594"/>
                    <a:pt x="3594" y="1"/>
                    <a:pt x="8007" y="1"/>
                  </a:cubicBezTo>
                  <a:cubicBezTo>
                    <a:pt x="12421" y="1"/>
                    <a:pt x="16014" y="3594"/>
                    <a:pt x="16014" y="8008"/>
                  </a:cubicBezTo>
                  <a:cubicBezTo>
                    <a:pt x="16014" y="12426"/>
                    <a:pt x="12421" y="16014"/>
                    <a:pt x="8007" y="16014"/>
                  </a:cubicBezTo>
                  <a:close/>
                  <a:moveTo>
                    <a:pt x="8007" y="141"/>
                  </a:moveTo>
                  <a:cubicBezTo>
                    <a:pt x="3668" y="141"/>
                    <a:pt x="140" y="3672"/>
                    <a:pt x="140" y="8008"/>
                  </a:cubicBezTo>
                  <a:cubicBezTo>
                    <a:pt x="140" y="12347"/>
                    <a:pt x="3668" y="15875"/>
                    <a:pt x="8007" y="15875"/>
                  </a:cubicBezTo>
                  <a:cubicBezTo>
                    <a:pt x="12343" y="15875"/>
                    <a:pt x="15874" y="12347"/>
                    <a:pt x="15874" y="8008"/>
                  </a:cubicBezTo>
                  <a:cubicBezTo>
                    <a:pt x="15874" y="3672"/>
                    <a:pt x="12343" y="141"/>
                    <a:pt x="8007" y="141"/>
                  </a:cubicBezTo>
                  <a:close/>
                </a:path>
              </a:pathLst>
            </a:custGeom>
            <a:solidFill>
              <a:srgbClr val="880083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6"/>
            <p:cNvSpPr/>
            <p:nvPr/>
          </p:nvSpPr>
          <p:spPr>
            <a:xfrm>
              <a:off x="5132725" y="2467800"/>
              <a:ext cx="368375" cy="378525"/>
            </a:xfrm>
            <a:custGeom>
              <a:avLst/>
              <a:gdLst/>
              <a:ahLst/>
              <a:cxnLst/>
              <a:rect l="l" t="t" r="r" b="b"/>
              <a:pathLst>
                <a:path w="14735" h="15141" extrusionOk="0">
                  <a:moveTo>
                    <a:pt x="7649" y="14735"/>
                  </a:moveTo>
                  <a:cubicBezTo>
                    <a:pt x="4781" y="14735"/>
                    <a:pt x="2197" y="13010"/>
                    <a:pt x="1101" y="10360"/>
                  </a:cubicBezTo>
                  <a:cubicBezTo>
                    <a:pt x="1" y="7710"/>
                    <a:pt x="608" y="4663"/>
                    <a:pt x="2633" y="2637"/>
                  </a:cubicBezTo>
                  <a:cubicBezTo>
                    <a:pt x="4659" y="607"/>
                    <a:pt x="7711" y="0"/>
                    <a:pt x="10356" y="1100"/>
                  </a:cubicBezTo>
                  <a:cubicBezTo>
                    <a:pt x="13006" y="2196"/>
                    <a:pt x="14731" y="4781"/>
                    <a:pt x="14735" y="7645"/>
                  </a:cubicBezTo>
                  <a:cubicBezTo>
                    <a:pt x="14731" y="11561"/>
                    <a:pt x="11557" y="14730"/>
                    <a:pt x="7645" y="14735"/>
                  </a:cubicBezTo>
                  <a:moveTo>
                    <a:pt x="7645" y="699"/>
                  </a:moveTo>
                  <a:cubicBezTo>
                    <a:pt x="4838" y="699"/>
                    <a:pt x="2301" y="2393"/>
                    <a:pt x="1227" y="4986"/>
                  </a:cubicBezTo>
                  <a:cubicBezTo>
                    <a:pt x="153" y="7583"/>
                    <a:pt x="747" y="10570"/>
                    <a:pt x="2734" y="12556"/>
                  </a:cubicBezTo>
                  <a:cubicBezTo>
                    <a:pt x="4720" y="14547"/>
                    <a:pt x="7706" y="15141"/>
                    <a:pt x="10304" y="14067"/>
                  </a:cubicBezTo>
                  <a:cubicBezTo>
                    <a:pt x="12901" y="12988"/>
                    <a:pt x="14591" y="10456"/>
                    <a:pt x="14591" y="7649"/>
                  </a:cubicBezTo>
                  <a:cubicBezTo>
                    <a:pt x="14586" y="3811"/>
                    <a:pt x="11482" y="703"/>
                    <a:pt x="7645" y="699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6"/>
            <p:cNvSpPr/>
            <p:nvPr/>
          </p:nvSpPr>
          <p:spPr>
            <a:xfrm>
              <a:off x="5157625" y="2492675"/>
              <a:ext cx="320450" cy="328875"/>
            </a:xfrm>
            <a:custGeom>
              <a:avLst/>
              <a:gdLst/>
              <a:ahLst/>
              <a:cxnLst/>
              <a:rect l="l" t="t" r="r" b="b"/>
              <a:pathLst>
                <a:path w="12818" h="13155" extrusionOk="0">
                  <a:moveTo>
                    <a:pt x="6653" y="12818"/>
                  </a:moveTo>
                  <a:cubicBezTo>
                    <a:pt x="4156" y="12818"/>
                    <a:pt x="1908" y="11317"/>
                    <a:pt x="956" y="9011"/>
                  </a:cubicBezTo>
                  <a:cubicBezTo>
                    <a:pt x="0" y="6706"/>
                    <a:pt x="528" y="4056"/>
                    <a:pt x="2292" y="2293"/>
                  </a:cubicBezTo>
                  <a:cubicBezTo>
                    <a:pt x="4056" y="529"/>
                    <a:pt x="6706" y="1"/>
                    <a:pt x="9011" y="957"/>
                  </a:cubicBezTo>
                  <a:cubicBezTo>
                    <a:pt x="11316" y="1908"/>
                    <a:pt x="12818" y="4157"/>
                    <a:pt x="12818" y="6654"/>
                  </a:cubicBezTo>
                  <a:cubicBezTo>
                    <a:pt x="12813" y="10055"/>
                    <a:pt x="10054" y="12814"/>
                    <a:pt x="6653" y="12818"/>
                  </a:cubicBezTo>
                  <a:close/>
                  <a:moveTo>
                    <a:pt x="6653" y="625"/>
                  </a:moveTo>
                  <a:cubicBezTo>
                    <a:pt x="4213" y="625"/>
                    <a:pt x="2017" y="2092"/>
                    <a:pt x="1083" y="4344"/>
                  </a:cubicBezTo>
                  <a:cubicBezTo>
                    <a:pt x="153" y="6597"/>
                    <a:pt x="668" y="9190"/>
                    <a:pt x="2392" y="10915"/>
                  </a:cubicBezTo>
                  <a:cubicBezTo>
                    <a:pt x="4113" y="12635"/>
                    <a:pt x="6706" y="13155"/>
                    <a:pt x="8958" y="12220"/>
                  </a:cubicBezTo>
                  <a:cubicBezTo>
                    <a:pt x="11211" y="11286"/>
                    <a:pt x="12678" y="9090"/>
                    <a:pt x="12678" y="6650"/>
                  </a:cubicBezTo>
                  <a:cubicBezTo>
                    <a:pt x="12674" y="3323"/>
                    <a:pt x="9980" y="629"/>
                    <a:pt x="6653" y="625"/>
                  </a:cubicBezTo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6"/>
            <p:cNvSpPr/>
            <p:nvPr/>
          </p:nvSpPr>
          <p:spPr>
            <a:xfrm>
              <a:off x="5182400" y="2517450"/>
              <a:ext cx="272750" cy="279325"/>
            </a:xfrm>
            <a:custGeom>
              <a:avLst/>
              <a:gdLst/>
              <a:ahLst/>
              <a:cxnLst/>
              <a:rect l="l" t="t" r="r" b="b"/>
              <a:pathLst>
                <a:path w="10910" h="11173" extrusionOk="0">
                  <a:moveTo>
                    <a:pt x="5662" y="10911"/>
                  </a:moveTo>
                  <a:cubicBezTo>
                    <a:pt x="3541" y="10906"/>
                    <a:pt x="1624" y="9631"/>
                    <a:pt x="812" y="7667"/>
                  </a:cubicBezTo>
                  <a:cubicBezTo>
                    <a:pt x="0" y="5707"/>
                    <a:pt x="450" y="3450"/>
                    <a:pt x="1952" y="1952"/>
                  </a:cubicBezTo>
                  <a:cubicBezTo>
                    <a:pt x="3453" y="450"/>
                    <a:pt x="5710" y="1"/>
                    <a:pt x="7671" y="813"/>
                  </a:cubicBezTo>
                  <a:cubicBezTo>
                    <a:pt x="9631" y="1625"/>
                    <a:pt x="10910" y="3537"/>
                    <a:pt x="10910" y="5659"/>
                  </a:cubicBezTo>
                  <a:cubicBezTo>
                    <a:pt x="10906" y="8557"/>
                    <a:pt x="8557" y="10906"/>
                    <a:pt x="5662" y="10911"/>
                  </a:cubicBezTo>
                  <a:close/>
                  <a:moveTo>
                    <a:pt x="5662" y="555"/>
                  </a:moveTo>
                  <a:cubicBezTo>
                    <a:pt x="3597" y="551"/>
                    <a:pt x="1733" y="1799"/>
                    <a:pt x="943" y="3707"/>
                  </a:cubicBezTo>
                  <a:cubicBezTo>
                    <a:pt x="153" y="5615"/>
                    <a:pt x="589" y="7811"/>
                    <a:pt x="2048" y="9273"/>
                  </a:cubicBezTo>
                  <a:cubicBezTo>
                    <a:pt x="3510" y="10732"/>
                    <a:pt x="5706" y="11172"/>
                    <a:pt x="7614" y="10378"/>
                  </a:cubicBezTo>
                  <a:cubicBezTo>
                    <a:pt x="9526" y="9588"/>
                    <a:pt x="10770" y="7728"/>
                    <a:pt x="10770" y="5659"/>
                  </a:cubicBezTo>
                  <a:cubicBezTo>
                    <a:pt x="10766" y="2843"/>
                    <a:pt x="8483" y="555"/>
                    <a:pt x="5662" y="555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6"/>
            <p:cNvSpPr/>
            <p:nvPr/>
          </p:nvSpPr>
          <p:spPr>
            <a:xfrm>
              <a:off x="5207275" y="2542225"/>
              <a:ext cx="224850" cy="229675"/>
            </a:xfrm>
            <a:custGeom>
              <a:avLst/>
              <a:gdLst/>
              <a:ahLst/>
              <a:cxnLst/>
              <a:rect l="l" t="t" r="r" b="b"/>
              <a:pathLst>
                <a:path w="8994" h="9187" extrusionOk="0">
                  <a:moveTo>
                    <a:pt x="4667" y="8998"/>
                  </a:moveTo>
                  <a:cubicBezTo>
                    <a:pt x="2917" y="8998"/>
                    <a:pt x="1336" y="7942"/>
                    <a:pt x="668" y="6327"/>
                  </a:cubicBezTo>
                  <a:cubicBezTo>
                    <a:pt x="0" y="4707"/>
                    <a:pt x="367" y="2847"/>
                    <a:pt x="1607" y="1612"/>
                  </a:cubicBezTo>
                  <a:cubicBezTo>
                    <a:pt x="2843" y="372"/>
                    <a:pt x="4707" y="1"/>
                    <a:pt x="6322" y="673"/>
                  </a:cubicBezTo>
                  <a:cubicBezTo>
                    <a:pt x="7942" y="1341"/>
                    <a:pt x="8994" y="2917"/>
                    <a:pt x="8994" y="4668"/>
                  </a:cubicBezTo>
                  <a:cubicBezTo>
                    <a:pt x="8994" y="7060"/>
                    <a:pt x="7055" y="8994"/>
                    <a:pt x="4667" y="8998"/>
                  </a:cubicBezTo>
                  <a:close/>
                  <a:moveTo>
                    <a:pt x="4667" y="481"/>
                  </a:moveTo>
                  <a:cubicBezTo>
                    <a:pt x="2973" y="481"/>
                    <a:pt x="1446" y="1502"/>
                    <a:pt x="795" y="3065"/>
                  </a:cubicBezTo>
                  <a:cubicBezTo>
                    <a:pt x="149" y="4633"/>
                    <a:pt x="507" y="6431"/>
                    <a:pt x="1703" y="7632"/>
                  </a:cubicBezTo>
                  <a:cubicBezTo>
                    <a:pt x="2904" y="8828"/>
                    <a:pt x="4702" y="9186"/>
                    <a:pt x="6270" y="8540"/>
                  </a:cubicBezTo>
                  <a:cubicBezTo>
                    <a:pt x="7833" y="7889"/>
                    <a:pt x="8854" y="6361"/>
                    <a:pt x="8854" y="4668"/>
                  </a:cubicBezTo>
                  <a:cubicBezTo>
                    <a:pt x="8854" y="2358"/>
                    <a:pt x="6977" y="485"/>
                    <a:pt x="4667" y="48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6"/>
            <p:cNvSpPr/>
            <p:nvPr/>
          </p:nvSpPr>
          <p:spPr>
            <a:xfrm>
              <a:off x="5232050" y="2567000"/>
              <a:ext cx="177150" cy="180125"/>
            </a:xfrm>
            <a:custGeom>
              <a:avLst/>
              <a:gdLst/>
              <a:ahLst/>
              <a:cxnLst/>
              <a:rect l="l" t="t" r="r" b="b"/>
              <a:pathLst>
                <a:path w="7086" h="7205" extrusionOk="0">
                  <a:moveTo>
                    <a:pt x="3676" y="7086"/>
                  </a:moveTo>
                  <a:cubicBezTo>
                    <a:pt x="2297" y="7086"/>
                    <a:pt x="1053" y="6257"/>
                    <a:pt x="524" y="4982"/>
                  </a:cubicBezTo>
                  <a:cubicBezTo>
                    <a:pt x="0" y="3707"/>
                    <a:pt x="289" y="2245"/>
                    <a:pt x="1267" y="1267"/>
                  </a:cubicBezTo>
                  <a:cubicBezTo>
                    <a:pt x="2240" y="293"/>
                    <a:pt x="3707" y="1"/>
                    <a:pt x="4982" y="529"/>
                  </a:cubicBezTo>
                  <a:cubicBezTo>
                    <a:pt x="6252" y="1057"/>
                    <a:pt x="7086" y="2301"/>
                    <a:pt x="7086" y="3677"/>
                  </a:cubicBezTo>
                  <a:cubicBezTo>
                    <a:pt x="7082" y="5558"/>
                    <a:pt x="5558" y="7086"/>
                    <a:pt x="3676" y="7086"/>
                  </a:cubicBezTo>
                  <a:close/>
                  <a:moveTo>
                    <a:pt x="3676" y="411"/>
                  </a:moveTo>
                  <a:cubicBezTo>
                    <a:pt x="2354" y="411"/>
                    <a:pt x="1162" y="1206"/>
                    <a:pt x="655" y="2428"/>
                  </a:cubicBezTo>
                  <a:cubicBezTo>
                    <a:pt x="149" y="3650"/>
                    <a:pt x="428" y="5056"/>
                    <a:pt x="1363" y="5990"/>
                  </a:cubicBezTo>
                  <a:cubicBezTo>
                    <a:pt x="2297" y="6925"/>
                    <a:pt x="3707" y="7204"/>
                    <a:pt x="4925" y="6698"/>
                  </a:cubicBezTo>
                  <a:cubicBezTo>
                    <a:pt x="6147" y="6191"/>
                    <a:pt x="6946" y="4999"/>
                    <a:pt x="6946" y="3677"/>
                  </a:cubicBezTo>
                  <a:cubicBezTo>
                    <a:pt x="6942" y="1874"/>
                    <a:pt x="5479" y="411"/>
                    <a:pt x="3676" y="41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1" name="Google Shape;1031;p16"/>
          <p:cNvSpPr txBox="1">
            <a:spLocks noGrp="1"/>
          </p:cNvSpPr>
          <p:nvPr>
            <p:ph type="title"/>
          </p:nvPr>
        </p:nvSpPr>
        <p:spPr>
          <a:xfrm flipH="1">
            <a:off x="1788833" y="1846200"/>
            <a:ext cx="4155200" cy="18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32" name="Google Shape;1032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41200" y="2590800"/>
            <a:ext cx="3205600" cy="16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rgbClr val="FF00A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33" name="Google Shape;1033;p16"/>
          <p:cNvSpPr txBox="1">
            <a:spLocks noGrp="1"/>
          </p:cNvSpPr>
          <p:nvPr>
            <p:ph type="subTitle" idx="1"/>
          </p:nvPr>
        </p:nvSpPr>
        <p:spPr>
          <a:xfrm flipH="1">
            <a:off x="1788833" y="4100033"/>
            <a:ext cx="4155200" cy="1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36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chemeClr val="accent1"/>
            </a:gs>
            <a:gs pos="5000">
              <a:srgbClr val="4A1C84"/>
            </a:gs>
            <a:gs pos="9000">
              <a:srgbClr val="4C1D88"/>
            </a:gs>
            <a:gs pos="13000">
              <a:srgbClr val="4D1E8A"/>
            </a:gs>
            <a:gs pos="17000">
              <a:srgbClr val="4E1E8B"/>
            </a:gs>
            <a:gs pos="41000">
              <a:srgbClr val="140647"/>
            </a:gs>
            <a:gs pos="100000">
              <a:schemeClr val="lt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7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36" name="Google Shape;1036;p17"/>
          <p:cNvGrpSpPr/>
          <p:nvPr/>
        </p:nvGrpSpPr>
        <p:grpSpPr>
          <a:xfrm rot="-5400000">
            <a:off x="9757042" y="4993529"/>
            <a:ext cx="3987793" cy="549087"/>
            <a:chOff x="5043450" y="506600"/>
            <a:chExt cx="594625" cy="81875"/>
          </a:xfrm>
        </p:grpSpPr>
        <p:sp>
          <p:nvSpPr>
            <p:cNvPr id="1037" name="Google Shape;1037;p17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7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7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24838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8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18"/>
          <p:cNvSpPr/>
          <p:nvPr/>
        </p:nvSpPr>
        <p:spPr>
          <a:xfrm>
            <a:off x="10512133" y="-1739100"/>
            <a:ext cx="3293600" cy="32936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7" name="Google Shape;1047;p18"/>
          <p:cNvGrpSpPr/>
          <p:nvPr/>
        </p:nvGrpSpPr>
        <p:grpSpPr>
          <a:xfrm>
            <a:off x="3889776" y="6244162"/>
            <a:ext cx="3987793" cy="549087"/>
            <a:chOff x="5043450" y="506600"/>
            <a:chExt cx="594625" cy="81875"/>
          </a:xfrm>
        </p:grpSpPr>
        <p:sp>
          <p:nvSpPr>
            <p:cNvPr id="1048" name="Google Shape;1048;p18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5" name="Google Shape;1055;p18"/>
          <p:cNvGrpSpPr/>
          <p:nvPr/>
        </p:nvGrpSpPr>
        <p:grpSpPr>
          <a:xfrm rot="10800000" flipH="1">
            <a:off x="179209" y="4002110"/>
            <a:ext cx="584399" cy="3801173"/>
            <a:chOff x="3059125" y="233425"/>
            <a:chExt cx="113200" cy="736300"/>
          </a:xfrm>
        </p:grpSpPr>
        <p:sp>
          <p:nvSpPr>
            <p:cNvPr id="1056" name="Google Shape;1056;p18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2" name="Google Shape;1072;p18"/>
          <p:cNvGrpSpPr/>
          <p:nvPr/>
        </p:nvGrpSpPr>
        <p:grpSpPr>
          <a:xfrm>
            <a:off x="362801" y="286534"/>
            <a:ext cx="1176345" cy="705649"/>
            <a:chOff x="6330575" y="1158175"/>
            <a:chExt cx="349050" cy="209375"/>
          </a:xfrm>
        </p:grpSpPr>
        <p:sp>
          <p:nvSpPr>
            <p:cNvPr id="1073" name="Google Shape;1073;p18"/>
            <p:cNvSpPr/>
            <p:nvPr/>
          </p:nvSpPr>
          <p:spPr>
            <a:xfrm>
              <a:off x="6587050" y="1260575"/>
              <a:ext cx="92575" cy="106975"/>
            </a:xfrm>
            <a:custGeom>
              <a:avLst/>
              <a:gdLst/>
              <a:ahLst/>
              <a:cxnLst/>
              <a:rect l="l" t="t" r="r" b="b"/>
              <a:pathLst>
                <a:path w="3703" h="4279" extrusionOk="0">
                  <a:moveTo>
                    <a:pt x="1" y="4278"/>
                  </a:moveTo>
                  <a:lnTo>
                    <a:pt x="1" y="0"/>
                  </a:lnTo>
                  <a:lnTo>
                    <a:pt x="3703" y="2139"/>
                  </a:lnTo>
                  <a:close/>
                  <a:moveTo>
                    <a:pt x="765" y="1332"/>
                  </a:moveTo>
                  <a:lnTo>
                    <a:pt x="765" y="2951"/>
                  </a:lnTo>
                  <a:lnTo>
                    <a:pt x="2166" y="2139"/>
                  </a:lnTo>
                  <a:close/>
                </a:path>
              </a:pathLst>
            </a:custGeom>
            <a:solidFill>
              <a:srgbClr val="FF00A4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6330575" y="1158175"/>
              <a:ext cx="173225" cy="200100"/>
            </a:xfrm>
            <a:custGeom>
              <a:avLst/>
              <a:gdLst/>
              <a:ahLst/>
              <a:cxnLst/>
              <a:rect l="l" t="t" r="r" b="b"/>
              <a:pathLst>
                <a:path w="6929" h="8004" extrusionOk="0">
                  <a:moveTo>
                    <a:pt x="0" y="8003"/>
                  </a:moveTo>
                  <a:lnTo>
                    <a:pt x="0" y="1"/>
                  </a:lnTo>
                  <a:lnTo>
                    <a:pt x="6929" y="4004"/>
                  </a:lnTo>
                  <a:close/>
                  <a:moveTo>
                    <a:pt x="1127" y="1957"/>
                  </a:moveTo>
                  <a:lnTo>
                    <a:pt x="1127" y="6048"/>
                  </a:lnTo>
                  <a:lnTo>
                    <a:pt x="4672" y="4004"/>
                  </a:ln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2582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gradFill>
          <a:gsLst>
            <a:gs pos="0">
              <a:schemeClr val="accent1"/>
            </a:gs>
            <a:gs pos="5000">
              <a:srgbClr val="4A1C84"/>
            </a:gs>
            <a:gs pos="9000">
              <a:srgbClr val="4C1D88"/>
            </a:gs>
            <a:gs pos="13000">
              <a:srgbClr val="4D1E8A"/>
            </a:gs>
            <a:gs pos="17000">
              <a:srgbClr val="4E1E8B"/>
            </a:gs>
            <a:gs pos="35000">
              <a:srgbClr val="140647"/>
            </a:gs>
            <a:gs pos="100000">
              <a:schemeClr val="l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9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147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6AEC6-9043-40DA-B1A7-7D35B561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C08ED4-50FE-4593-A92C-8418EB964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92807B-A30D-4A74-9542-5D7D2993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A18E-FB2D-4108-8700-D8458748B840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194A64-BC24-45B1-8CE0-D0A529A0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98388A-C24B-4729-9FE5-669EE6AD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359-B8ED-4D90-932C-047564ACA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998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20"/>
          <p:cNvSpPr/>
          <p:nvPr/>
        </p:nvSpPr>
        <p:spPr>
          <a:xfrm>
            <a:off x="-791437" y="2878840"/>
            <a:ext cx="5498800" cy="54988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9" name="Google Shape;1079;p20"/>
          <p:cNvGrpSpPr/>
          <p:nvPr/>
        </p:nvGrpSpPr>
        <p:grpSpPr>
          <a:xfrm flipH="1">
            <a:off x="43547" y="2419413"/>
            <a:ext cx="6408285" cy="4686985"/>
            <a:chOff x="4732600" y="1009750"/>
            <a:chExt cx="980900" cy="717425"/>
          </a:xfrm>
        </p:grpSpPr>
        <p:sp>
          <p:nvSpPr>
            <p:cNvPr id="1080" name="Google Shape;1080;p20"/>
            <p:cNvSpPr/>
            <p:nvPr/>
          </p:nvSpPr>
          <p:spPr>
            <a:xfrm>
              <a:off x="473260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20"/>
            <p:cNvSpPr/>
            <p:nvPr/>
          </p:nvSpPr>
          <p:spPr>
            <a:xfrm>
              <a:off x="473260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473260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473260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473260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473260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473260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473260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480945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480945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480945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20"/>
            <p:cNvSpPr/>
            <p:nvPr/>
          </p:nvSpPr>
          <p:spPr>
            <a:xfrm>
              <a:off x="480945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480945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480945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480945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20"/>
            <p:cNvSpPr/>
            <p:nvPr/>
          </p:nvSpPr>
          <p:spPr>
            <a:xfrm>
              <a:off x="480945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480945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480945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480945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0945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4809450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4809450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4809450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4809450" y="13218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4809450" y="12437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4963350" y="132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488640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488640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488640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488640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488640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488640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88640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886400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886400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8640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4886400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4886400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4886400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4963350" y="17118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4963350" y="168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4963350" y="16599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4963350" y="16339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4963350" y="16078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4963350" y="1581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4963350" y="155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4963350" y="15298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4963350" y="150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504027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504027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504027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504027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504027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504027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504027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504027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5040275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504027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5040275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5040275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5040275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5040275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5040275" y="13477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5040275" y="13218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5040275" y="1295825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5040275" y="11657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5117125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5117125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5117125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5117125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5117125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5117125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5117125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5117125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5117125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5117125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5117125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5117125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5117125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5117125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5117125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5117125" y="13218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5117125" y="10878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5194075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5194075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5194075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5194075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5194075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5194075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5194075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5194075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5194075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5194075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5194075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5194075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5271025" y="17118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5271025" y="168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5271025" y="16599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5271025" y="16339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5271025" y="16078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20"/>
            <p:cNvSpPr/>
            <p:nvPr/>
          </p:nvSpPr>
          <p:spPr>
            <a:xfrm>
              <a:off x="5271025" y="1581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20"/>
            <p:cNvSpPr/>
            <p:nvPr/>
          </p:nvSpPr>
          <p:spPr>
            <a:xfrm>
              <a:off x="5271025" y="155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5271025" y="15298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0"/>
            <p:cNvSpPr/>
            <p:nvPr/>
          </p:nvSpPr>
          <p:spPr>
            <a:xfrm>
              <a:off x="5271025" y="150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0"/>
            <p:cNvSpPr/>
            <p:nvPr/>
          </p:nvSpPr>
          <p:spPr>
            <a:xfrm>
              <a:off x="5271025" y="1477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5271025" y="145190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5271025" y="142580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20"/>
            <p:cNvSpPr/>
            <p:nvPr/>
          </p:nvSpPr>
          <p:spPr>
            <a:xfrm>
              <a:off x="5271025" y="13998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20"/>
            <p:cNvSpPr/>
            <p:nvPr/>
          </p:nvSpPr>
          <p:spPr>
            <a:xfrm>
              <a:off x="5271025" y="137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5271025" y="13477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5271025" y="132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5271025" y="1295825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5271025" y="12698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0"/>
            <p:cNvSpPr/>
            <p:nvPr/>
          </p:nvSpPr>
          <p:spPr>
            <a:xfrm>
              <a:off x="5271025" y="12437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5271025" y="12177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0"/>
            <p:cNvSpPr/>
            <p:nvPr/>
          </p:nvSpPr>
          <p:spPr>
            <a:xfrm>
              <a:off x="5271025" y="119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0"/>
            <p:cNvSpPr/>
            <p:nvPr/>
          </p:nvSpPr>
          <p:spPr>
            <a:xfrm>
              <a:off x="5271025" y="11657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0"/>
            <p:cNvSpPr/>
            <p:nvPr/>
          </p:nvSpPr>
          <p:spPr>
            <a:xfrm>
              <a:off x="5271025" y="11397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0"/>
            <p:cNvSpPr/>
            <p:nvPr/>
          </p:nvSpPr>
          <p:spPr>
            <a:xfrm>
              <a:off x="5271025" y="1113775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0"/>
            <p:cNvSpPr/>
            <p:nvPr/>
          </p:nvSpPr>
          <p:spPr>
            <a:xfrm>
              <a:off x="5271025" y="10097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534795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534795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20"/>
            <p:cNvSpPr/>
            <p:nvPr/>
          </p:nvSpPr>
          <p:spPr>
            <a:xfrm>
              <a:off x="534795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0"/>
            <p:cNvSpPr/>
            <p:nvPr/>
          </p:nvSpPr>
          <p:spPr>
            <a:xfrm>
              <a:off x="534795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0"/>
            <p:cNvSpPr/>
            <p:nvPr/>
          </p:nvSpPr>
          <p:spPr>
            <a:xfrm>
              <a:off x="534795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0"/>
            <p:cNvSpPr/>
            <p:nvPr/>
          </p:nvSpPr>
          <p:spPr>
            <a:xfrm>
              <a:off x="534795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0"/>
            <p:cNvSpPr/>
            <p:nvPr/>
          </p:nvSpPr>
          <p:spPr>
            <a:xfrm>
              <a:off x="534795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0"/>
            <p:cNvSpPr/>
            <p:nvPr/>
          </p:nvSpPr>
          <p:spPr>
            <a:xfrm>
              <a:off x="5347950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0"/>
            <p:cNvSpPr/>
            <p:nvPr/>
          </p:nvSpPr>
          <p:spPr>
            <a:xfrm>
              <a:off x="5347950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0"/>
            <p:cNvSpPr/>
            <p:nvPr/>
          </p:nvSpPr>
          <p:spPr>
            <a:xfrm>
              <a:off x="534795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0"/>
            <p:cNvSpPr/>
            <p:nvPr/>
          </p:nvSpPr>
          <p:spPr>
            <a:xfrm>
              <a:off x="5347950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0"/>
            <p:cNvSpPr/>
            <p:nvPr/>
          </p:nvSpPr>
          <p:spPr>
            <a:xfrm>
              <a:off x="5347950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0"/>
            <p:cNvSpPr/>
            <p:nvPr/>
          </p:nvSpPr>
          <p:spPr>
            <a:xfrm>
              <a:off x="5347950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0"/>
            <p:cNvSpPr/>
            <p:nvPr/>
          </p:nvSpPr>
          <p:spPr>
            <a:xfrm>
              <a:off x="5347950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0"/>
            <p:cNvSpPr/>
            <p:nvPr/>
          </p:nvSpPr>
          <p:spPr>
            <a:xfrm>
              <a:off x="5347950" y="13477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0"/>
            <p:cNvSpPr/>
            <p:nvPr/>
          </p:nvSpPr>
          <p:spPr>
            <a:xfrm>
              <a:off x="5347950" y="13218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0"/>
            <p:cNvSpPr/>
            <p:nvPr/>
          </p:nvSpPr>
          <p:spPr>
            <a:xfrm>
              <a:off x="5347950" y="1295825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0"/>
            <p:cNvSpPr/>
            <p:nvPr/>
          </p:nvSpPr>
          <p:spPr>
            <a:xfrm>
              <a:off x="5347950" y="12698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0"/>
            <p:cNvSpPr/>
            <p:nvPr/>
          </p:nvSpPr>
          <p:spPr>
            <a:xfrm>
              <a:off x="542480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20"/>
            <p:cNvSpPr/>
            <p:nvPr/>
          </p:nvSpPr>
          <p:spPr>
            <a:xfrm>
              <a:off x="542480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20"/>
            <p:cNvSpPr/>
            <p:nvPr/>
          </p:nvSpPr>
          <p:spPr>
            <a:xfrm>
              <a:off x="542480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0"/>
            <p:cNvSpPr/>
            <p:nvPr/>
          </p:nvSpPr>
          <p:spPr>
            <a:xfrm>
              <a:off x="542480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0"/>
            <p:cNvSpPr/>
            <p:nvPr/>
          </p:nvSpPr>
          <p:spPr>
            <a:xfrm>
              <a:off x="542480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0"/>
            <p:cNvSpPr/>
            <p:nvPr/>
          </p:nvSpPr>
          <p:spPr>
            <a:xfrm>
              <a:off x="542480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0"/>
            <p:cNvSpPr/>
            <p:nvPr/>
          </p:nvSpPr>
          <p:spPr>
            <a:xfrm>
              <a:off x="542480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0"/>
            <p:cNvSpPr/>
            <p:nvPr/>
          </p:nvSpPr>
          <p:spPr>
            <a:xfrm>
              <a:off x="542480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20"/>
            <p:cNvSpPr/>
            <p:nvPr/>
          </p:nvSpPr>
          <p:spPr>
            <a:xfrm>
              <a:off x="542480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20"/>
            <p:cNvSpPr/>
            <p:nvPr/>
          </p:nvSpPr>
          <p:spPr>
            <a:xfrm>
              <a:off x="542480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0"/>
            <p:cNvSpPr/>
            <p:nvPr/>
          </p:nvSpPr>
          <p:spPr>
            <a:xfrm>
              <a:off x="542480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0"/>
            <p:cNvSpPr/>
            <p:nvPr/>
          </p:nvSpPr>
          <p:spPr>
            <a:xfrm>
              <a:off x="542480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0"/>
            <p:cNvSpPr/>
            <p:nvPr/>
          </p:nvSpPr>
          <p:spPr>
            <a:xfrm>
              <a:off x="5424800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0"/>
            <p:cNvSpPr/>
            <p:nvPr/>
          </p:nvSpPr>
          <p:spPr>
            <a:xfrm>
              <a:off x="550175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0"/>
            <p:cNvSpPr/>
            <p:nvPr/>
          </p:nvSpPr>
          <p:spPr>
            <a:xfrm>
              <a:off x="550175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20"/>
            <p:cNvSpPr/>
            <p:nvPr/>
          </p:nvSpPr>
          <p:spPr>
            <a:xfrm>
              <a:off x="550175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20"/>
            <p:cNvSpPr/>
            <p:nvPr/>
          </p:nvSpPr>
          <p:spPr>
            <a:xfrm>
              <a:off x="550175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20"/>
            <p:cNvSpPr/>
            <p:nvPr/>
          </p:nvSpPr>
          <p:spPr>
            <a:xfrm>
              <a:off x="550175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20"/>
            <p:cNvSpPr/>
            <p:nvPr/>
          </p:nvSpPr>
          <p:spPr>
            <a:xfrm>
              <a:off x="550175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20"/>
            <p:cNvSpPr/>
            <p:nvPr/>
          </p:nvSpPr>
          <p:spPr>
            <a:xfrm>
              <a:off x="550175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20"/>
            <p:cNvSpPr/>
            <p:nvPr/>
          </p:nvSpPr>
          <p:spPr>
            <a:xfrm>
              <a:off x="550175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20"/>
            <p:cNvSpPr/>
            <p:nvPr/>
          </p:nvSpPr>
          <p:spPr>
            <a:xfrm>
              <a:off x="550175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20"/>
            <p:cNvSpPr/>
            <p:nvPr/>
          </p:nvSpPr>
          <p:spPr>
            <a:xfrm>
              <a:off x="550175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20"/>
            <p:cNvSpPr/>
            <p:nvPr/>
          </p:nvSpPr>
          <p:spPr>
            <a:xfrm>
              <a:off x="550175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20"/>
            <p:cNvSpPr/>
            <p:nvPr/>
          </p:nvSpPr>
          <p:spPr>
            <a:xfrm>
              <a:off x="550175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20"/>
            <p:cNvSpPr/>
            <p:nvPr/>
          </p:nvSpPr>
          <p:spPr>
            <a:xfrm>
              <a:off x="5501750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20"/>
            <p:cNvSpPr/>
            <p:nvPr/>
          </p:nvSpPr>
          <p:spPr>
            <a:xfrm>
              <a:off x="5501750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20"/>
            <p:cNvSpPr/>
            <p:nvPr/>
          </p:nvSpPr>
          <p:spPr>
            <a:xfrm>
              <a:off x="5501750" y="1295825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20"/>
            <p:cNvSpPr/>
            <p:nvPr/>
          </p:nvSpPr>
          <p:spPr>
            <a:xfrm>
              <a:off x="557867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20"/>
            <p:cNvSpPr/>
            <p:nvPr/>
          </p:nvSpPr>
          <p:spPr>
            <a:xfrm>
              <a:off x="557867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20"/>
            <p:cNvSpPr/>
            <p:nvPr/>
          </p:nvSpPr>
          <p:spPr>
            <a:xfrm>
              <a:off x="557867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20"/>
            <p:cNvSpPr/>
            <p:nvPr/>
          </p:nvSpPr>
          <p:spPr>
            <a:xfrm>
              <a:off x="557867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20"/>
            <p:cNvSpPr/>
            <p:nvPr/>
          </p:nvSpPr>
          <p:spPr>
            <a:xfrm>
              <a:off x="557867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20"/>
            <p:cNvSpPr/>
            <p:nvPr/>
          </p:nvSpPr>
          <p:spPr>
            <a:xfrm>
              <a:off x="557867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20"/>
            <p:cNvSpPr/>
            <p:nvPr/>
          </p:nvSpPr>
          <p:spPr>
            <a:xfrm>
              <a:off x="557867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20"/>
            <p:cNvSpPr/>
            <p:nvPr/>
          </p:nvSpPr>
          <p:spPr>
            <a:xfrm>
              <a:off x="557867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20"/>
            <p:cNvSpPr/>
            <p:nvPr/>
          </p:nvSpPr>
          <p:spPr>
            <a:xfrm>
              <a:off x="557867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20"/>
            <p:cNvSpPr/>
            <p:nvPr/>
          </p:nvSpPr>
          <p:spPr>
            <a:xfrm>
              <a:off x="565562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20"/>
            <p:cNvSpPr/>
            <p:nvPr/>
          </p:nvSpPr>
          <p:spPr>
            <a:xfrm>
              <a:off x="565562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20"/>
            <p:cNvSpPr/>
            <p:nvPr/>
          </p:nvSpPr>
          <p:spPr>
            <a:xfrm>
              <a:off x="565562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20"/>
            <p:cNvSpPr/>
            <p:nvPr/>
          </p:nvSpPr>
          <p:spPr>
            <a:xfrm>
              <a:off x="565562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565562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565562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565562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565562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5655625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565562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5655625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5655625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7" name="Google Shape;1267;p20"/>
          <p:cNvSpPr/>
          <p:nvPr/>
        </p:nvSpPr>
        <p:spPr>
          <a:xfrm flipH="1">
            <a:off x="11029636" y="389336"/>
            <a:ext cx="761504" cy="660008"/>
          </a:xfrm>
          <a:custGeom>
            <a:avLst/>
            <a:gdLst/>
            <a:ahLst/>
            <a:cxnLst/>
            <a:rect l="l" t="t" r="r" b="b"/>
            <a:pathLst>
              <a:path w="6715" h="5820" extrusionOk="0">
                <a:moveTo>
                  <a:pt x="6715" y="5820"/>
                </a:moveTo>
                <a:lnTo>
                  <a:pt x="0" y="5820"/>
                </a:lnTo>
                <a:lnTo>
                  <a:pt x="3358" y="0"/>
                </a:lnTo>
                <a:close/>
                <a:moveTo>
                  <a:pt x="2087" y="4615"/>
                </a:moveTo>
                <a:lnTo>
                  <a:pt x="4632" y="4615"/>
                </a:lnTo>
                <a:lnTo>
                  <a:pt x="3358" y="2410"/>
                </a:lnTo>
                <a:close/>
              </a:path>
            </a:pathLst>
          </a:custGeom>
          <a:solidFill>
            <a:srgbClr val="00CEAB">
              <a:alpha val="257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8" name="Google Shape;1268;p20"/>
          <p:cNvGrpSpPr/>
          <p:nvPr/>
        </p:nvGrpSpPr>
        <p:grpSpPr>
          <a:xfrm flipH="1">
            <a:off x="11382115" y="2786359"/>
            <a:ext cx="584399" cy="3801173"/>
            <a:chOff x="3059125" y="233425"/>
            <a:chExt cx="113200" cy="736300"/>
          </a:xfrm>
        </p:grpSpPr>
        <p:sp>
          <p:nvSpPr>
            <p:cNvPr id="1269" name="Google Shape;1269;p20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00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5" name="Google Shape;1285;p20"/>
          <p:cNvGrpSpPr/>
          <p:nvPr/>
        </p:nvGrpSpPr>
        <p:grpSpPr>
          <a:xfrm flipH="1">
            <a:off x="366582" y="-1181257"/>
            <a:ext cx="584399" cy="3801173"/>
            <a:chOff x="3059125" y="233425"/>
            <a:chExt cx="113200" cy="736300"/>
          </a:xfrm>
        </p:grpSpPr>
        <p:sp>
          <p:nvSpPr>
            <p:cNvPr id="1286" name="Google Shape;1286;p20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0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0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0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0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0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2" name="Google Shape;1302;p20"/>
          <p:cNvSpPr/>
          <p:nvPr/>
        </p:nvSpPr>
        <p:spPr>
          <a:xfrm flipH="1">
            <a:off x="7677953" y="5841549"/>
            <a:ext cx="695729" cy="602059"/>
          </a:xfrm>
          <a:custGeom>
            <a:avLst/>
            <a:gdLst/>
            <a:ahLst/>
            <a:cxnLst/>
            <a:rect l="l" t="t" r="r" b="b"/>
            <a:pathLst>
              <a:path w="6135" h="5309" extrusionOk="0">
                <a:moveTo>
                  <a:pt x="6135" y="5309"/>
                </a:moveTo>
                <a:lnTo>
                  <a:pt x="1" y="5309"/>
                </a:lnTo>
                <a:lnTo>
                  <a:pt x="3065" y="0"/>
                </a:lnTo>
                <a:close/>
                <a:moveTo>
                  <a:pt x="1503" y="4444"/>
                </a:moveTo>
                <a:lnTo>
                  <a:pt x="4633" y="4444"/>
                </a:lnTo>
                <a:lnTo>
                  <a:pt x="3065" y="1733"/>
                </a:lnTo>
                <a:close/>
              </a:path>
            </a:pathLst>
          </a:custGeom>
          <a:solidFill>
            <a:srgbClr val="B80090">
              <a:alpha val="23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20"/>
          <p:cNvSpPr txBox="1">
            <a:spLocks noGrp="1"/>
          </p:cNvSpPr>
          <p:nvPr>
            <p:ph type="subTitle" idx="1"/>
          </p:nvPr>
        </p:nvSpPr>
        <p:spPr>
          <a:xfrm>
            <a:off x="7271900" y="3400500"/>
            <a:ext cx="3434000" cy="1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1304" name="Google Shape;1304;p20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696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1"/>
          <p:cNvSpPr/>
          <p:nvPr/>
        </p:nvSpPr>
        <p:spPr>
          <a:xfrm>
            <a:off x="-1549400" y="2531533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21"/>
          <p:cNvSpPr/>
          <p:nvPr/>
        </p:nvSpPr>
        <p:spPr>
          <a:xfrm>
            <a:off x="10668000" y="-1015733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21"/>
          <p:cNvSpPr/>
          <p:nvPr/>
        </p:nvSpPr>
        <p:spPr>
          <a:xfrm>
            <a:off x="6731000" y="6110033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21"/>
          <p:cNvSpPr txBox="1">
            <a:spLocks noGrp="1"/>
          </p:cNvSpPr>
          <p:nvPr>
            <p:ph type="title"/>
          </p:nvPr>
        </p:nvSpPr>
        <p:spPr>
          <a:xfrm>
            <a:off x="1176937" y="387916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10" name="Google Shape;1310;p21"/>
          <p:cNvSpPr txBox="1">
            <a:spLocks noGrp="1"/>
          </p:cNvSpPr>
          <p:nvPr>
            <p:ph type="subTitle" idx="1"/>
          </p:nvPr>
        </p:nvSpPr>
        <p:spPr>
          <a:xfrm>
            <a:off x="1176937" y="4546333"/>
            <a:ext cx="2900400" cy="9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1" name="Google Shape;1311;p21"/>
          <p:cNvSpPr txBox="1">
            <a:spLocks noGrp="1"/>
          </p:cNvSpPr>
          <p:nvPr>
            <p:ph type="title" idx="2"/>
          </p:nvPr>
        </p:nvSpPr>
        <p:spPr>
          <a:xfrm>
            <a:off x="4645892" y="387916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12" name="Google Shape;1312;p21"/>
          <p:cNvSpPr txBox="1">
            <a:spLocks noGrp="1"/>
          </p:cNvSpPr>
          <p:nvPr>
            <p:ph type="subTitle" idx="3"/>
          </p:nvPr>
        </p:nvSpPr>
        <p:spPr>
          <a:xfrm>
            <a:off x="4645884" y="4546333"/>
            <a:ext cx="2900400" cy="9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21"/>
          <p:cNvSpPr txBox="1">
            <a:spLocks noGrp="1"/>
          </p:cNvSpPr>
          <p:nvPr>
            <p:ph type="title" idx="4"/>
          </p:nvPr>
        </p:nvSpPr>
        <p:spPr>
          <a:xfrm>
            <a:off x="8137347" y="387916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14" name="Google Shape;1314;p21"/>
          <p:cNvSpPr txBox="1">
            <a:spLocks noGrp="1"/>
          </p:cNvSpPr>
          <p:nvPr>
            <p:ph type="subTitle" idx="5"/>
          </p:nvPr>
        </p:nvSpPr>
        <p:spPr>
          <a:xfrm>
            <a:off x="8137333" y="4546333"/>
            <a:ext cx="2900400" cy="9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21"/>
          <p:cNvSpPr txBox="1">
            <a:spLocks noGrp="1"/>
          </p:cNvSpPr>
          <p:nvPr>
            <p:ph type="title" idx="6"/>
          </p:nvPr>
        </p:nvSpPr>
        <p:spPr>
          <a:xfrm>
            <a:off x="950967" y="491767"/>
            <a:ext cx="102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16" name="Google Shape;1316;p21"/>
          <p:cNvGrpSpPr/>
          <p:nvPr/>
        </p:nvGrpSpPr>
        <p:grpSpPr>
          <a:xfrm>
            <a:off x="2108363" y="6266300"/>
            <a:ext cx="3651791" cy="502800"/>
            <a:chOff x="5043450" y="506600"/>
            <a:chExt cx="594625" cy="81875"/>
          </a:xfrm>
        </p:grpSpPr>
        <p:sp>
          <p:nvSpPr>
            <p:cNvPr id="1317" name="Google Shape;1317;p21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20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4" name="Google Shape;1324;p21"/>
          <p:cNvGrpSpPr/>
          <p:nvPr/>
        </p:nvGrpSpPr>
        <p:grpSpPr>
          <a:xfrm rot="10800000" flipH="1">
            <a:off x="189209" y="-1833741"/>
            <a:ext cx="584399" cy="3801173"/>
            <a:chOff x="3059125" y="233425"/>
            <a:chExt cx="113200" cy="736300"/>
          </a:xfrm>
        </p:grpSpPr>
        <p:sp>
          <p:nvSpPr>
            <p:cNvPr id="1325" name="Google Shape;1325;p21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00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1" name="Google Shape;1341;p21"/>
          <p:cNvGrpSpPr/>
          <p:nvPr/>
        </p:nvGrpSpPr>
        <p:grpSpPr>
          <a:xfrm>
            <a:off x="11463675" y="3634877"/>
            <a:ext cx="584399" cy="2517123"/>
            <a:chOff x="3059125" y="482150"/>
            <a:chExt cx="113200" cy="487575"/>
          </a:xfrm>
        </p:grpSpPr>
        <p:sp>
          <p:nvSpPr>
            <p:cNvPr id="1342" name="Google Shape;1342;p21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FFFFFF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FFFFFF">
                <a:alpha val="21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FFFFFF">
                <a:alpha val="49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3" name="Google Shape;1353;p21"/>
          <p:cNvGrpSpPr/>
          <p:nvPr/>
        </p:nvGrpSpPr>
        <p:grpSpPr>
          <a:xfrm>
            <a:off x="8687365" y="-63960"/>
            <a:ext cx="1434503" cy="860504"/>
            <a:chOff x="6330575" y="1158175"/>
            <a:chExt cx="349050" cy="209375"/>
          </a:xfrm>
        </p:grpSpPr>
        <p:sp>
          <p:nvSpPr>
            <p:cNvPr id="1354" name="Google Shape;1354;p21"/>
            <p:cNvSpPr/>
            <p:nvPr/>
          </p:nvSpPr>
          <p:spPr>
            <a:xfrm>
              <a:off x="6587050" y="1260575"/>
              <a:ext cx="92575" cy="106975"/>
            </a:xfrm>
            <a:custGeom>
              <a:avLst/>
              <a:gdLst/>
              <a:ahLst/>
              <a:cxnLst/>
              <a:rect l="l" t="t" r="r" b="b"/>
              <a:pathLst>
                <a:path w="3703" h="4279" extrusionOk="0">
                  <a:moveTo>
                    <a:pt x="1" y="4278"/>
                  </a:moveTo>
                  <a:lnTo>
                    <a:pt x="1" y="0"/>
                  </a:lnTo>
                  <a:lnTo>
                    <a:pt x="3703" y="2139"/>
                  </a:lnTo>
                  <a:close/>
                  <a:moveTo>
                    <a:pt x="765" y="1332"/>
                  </a:moveTo>
                  <a:lnTo>
                    <a:pt x="765" y="2951"/>
                  </a:lnTo>
                  <a:lnTo>
                    <a:pt x="2166" y="2139"/>
                  </a:lnTo>
                  <a:close/>
                </a:path>
              </a:pathLst>
            </a:custGeom>
            <a:solidFill>
              <a:srgbClr val="FF00A4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6330575" y="1158175"/>
              <a:ext cx="173225" cy="200100"/>
            </a:xfrm>
            <a:custGeom>
              <a:avLst/>
              <a:gdLst/>
              <a:ahLst/>
              <a:cxnLst/>
              <a:rect l="l" t="t" r="r" b="b"/>
              <a:pathLst>
                <a:path w="6929" h="8004" extrusionOk="0">
                  <a:moveTo>
                    <a:pt x="0" y="8003"/>
                  </a:moveTo>
                  <a:lnTo>
                    <a:pt x="0" y="1"/>
                  </a:lnTo>
                  <a:lnTo>
                    <a:pt x="6929" y="4004"/>
                  </a:lnTo>
                  <a:close/>
                  <a:moveTo>
                    <a:pt x="1127" y="1957"/>
                  </a:moveTo>
                  <a:lnTo>
                    <a:pt x="1127" y="6048"/>
                  </a:lnTo>
                  <a:lnTo>
                    <a:pt x="4672" y="4004"/>
                  </a:ln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2902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2"/>
          <p:cNvSpPr/>
          <p:nvPr/>
        </p:nvSpPr>
        <p:spPr>
          <a:xfrm>
            <a:off x="4645784" y="5757100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8" name="Google Shape;1358;p22"/>
          <p:cNvSpPr/>
          <p:nvPr/>
        </p:nvSpPr>
        <p:spPr>
          <a:xfrm>
            <a:off x="-900600" y="-1004100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9" name="Google Shape;1359;p22"/>
          <p:cNvSpPr/>
          <p:nvPr/>
        </p:nvSpPr>
        <p:spPr>
          <a:xfrm>
            <a:off x="10958367" y="0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60" name="Google Shape;1360;p22"/>
          <p:cNvGrpSpPr/>
          <p:nvPr/>
        </p:nvGrpSpPr>
        <p:grpSpPr>
          <a:xfrm>
            <a:off x="2276742" y="65929"/>
            <a:ext cx="3987793" cy="549087"/>
            <a:chOff x="5043450" y="506600"/>
            <a:chExt cx="594625" cy="81875"/>
          </a:xfrm>
        </p:grpSpPr>
        <p:sp>
          <p:nvSpPr>
            <p:cNvPr id="1361" name="Google Shape;1361;p22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2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2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2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2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2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2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68" name="Google Shape;1368;p22"/>
          <p:cNvSpPr/>
          <p:nvPr/>
        </p:nvSpPr>
        <p:spPr>
          <a:xfrm>
            <a:off x="117283" y="4862903"/>
            <a:ext cx="761504" cy="660008"/>
          </a:xfrm>
          <a:custGeom>
            <a:avLst/>
            <a:gdLst/>
            <a:ahLst/>
            <a:cxnLst/>
            <a:rect l="l" t="t" r="r" b="b"/>
            <a:pathLst>
              <a:path w="6715" h="5820" extrusionOk="0">
                <a:moveTo>
                  <a:pt x="6715" y="5820"/>
                </a:moveTo>
                <a:lnTo>
                  <a:pt x="0" y="5820"/>
                </a:lnTo>
                <a:lnTo>
                  <a:pt x="3358" y="0"/>
                </a:lnTo>
                <a:close/>
                <a:moveTo>
                  <a:pt x="2087" y="4615"/>
                </a:moveTo>
                <a:lnTo>
                  <a:pt x="4632" y="4615"/>
                </a:lnTo>
                <a:lnTo>
                  <a:pt x="3358" y="2410"/>
                </a:lnTo>
                <a:close/>
              </a:path>
            </a:pathLst>
          </a:custGeom>
          <a:solidFill>
            <a:srgbClr val="00CEAB">
              <a:alpha val="257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9" name="Google Shape;1369;p22"/>
          <p:cNvSpPr/>
          <p:nvPr/>
        </p:nvSpPr>
        <p:spPr>
          <a:xfrm>
            <a:off x="1050708" y="6005749"/>
            <a:ext cx="695729" cy="602059"/>
          </a:xfrm>
          <a:custGeom>
            <a:avLst/>
            <a:gdLst/>
            <a:ahLst/>
            <a:cxnLst/>
            <a:rect l="l" t="t" r="r" b="b"/>
            <a:pathLst>
              <a:path w="6135" h="5309" extrusionOk="0">
                <a:moveTo>
                  <a:pt x="6135" y="5309"/>
                </a:moveTo>
                <a:lnTo>
                  <a:pt x="1" y="5309"/>
                </a:lnTo>
                <a:lnTo>
                  <a:pt x="3065" y="0"/>
                </a:lnTo>
                <a:close/>
                <a:moveTo>
                  <a:pt x="1503" y="4444"/>
                </a:moveTo>
                <a:lnTo>
                  <a:pt x="4633" y="4444"/>
                </a:lnTo>
                <a:lnTo>
                  <a:pt x="3065" y="1733"/>
                </a:lnTo>
                <a:close/>
              </a:path>
            </a:pathLst>
          </a:custGeom>
          <a:solidFill>
            <a:srgbClr val="B80090">
              <a:alpha val="23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0" name="Google Shape;1370;p22"/>
          <p:cNvGrpSpPr/>
          <p:nvPr/>
        </p:nvGrpSpPr>
        <p:grpSpPr>
          <a:xfrm>
            <a:off x="11411975" y="4342943"/>
            <a:ext cx="584399" cy="3801173"/>
            <a:chOff x="3059125" y="233425"/>
            <a:chExt cx="113200" cy="736300"/>
          </a:xfrm>
        </p:grpSpPr>
        <p:sp>
          <p:nvSpPr>
            <p:cNvPr id="1371" name="Google Shape;1371;p22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2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2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2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2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2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2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2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00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2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2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2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2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2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2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2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2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7" name="Google Shape;1387;p22"/>
          <p:cNvGrpSpPr/>
          <p:nvPr/>
        </p:nvGrpSpPr>
        <p:grpSpPr>
          <a:xfrm>
            <a:off x="9733980" y="101608"/>
            <a:ext cx="2572515" cy="2134643"/>
            <a:chOff x="5916298" y="734175"/>
            <a:chExt cx="763327" cy="633375"/>
          </a:xfrm>
        </p:grpSpPr>
        <p:sp>
          <p:nvSpPr>
            <p:cNvPr id="1388" name="Google Shape;1388;p22"/>
            <p:cNvSpPr/>
            <p:nvPr/>
          </p:nvSpPr>
          <p:spPr>
            <a:xfrm>
              <a:off x="6587050" y="1260575"/>
              <a:ext cx="92575" cy="106975"/>
            </a:xfrm>
            <a:custGeom>
              <a:avLst/>
              <a:gdLst/>
              <a:ahLst/>
              <a:cxnLst/>
              <a:rect l="l" t="t" r="r" b="b"/>
              <a:pathLst>
                <a:path w="3703" h="4279" extrusionOk="0">
                  <a:moveTo>
                    <a:pt x="1" y="4278"/>
                  </a:moveTo>
                  <a:lnTo>
                    <a:pt x="1" y="0"/>
                  </a:lnTo>
                  <a:lnTo>
                    <a:pt x="3703" y="2139"/>
                  </a:lnTo>
                  <a:close/>
                  <a:moveTo>
                    <a:pt x="765" y="1332"/>
                  </a:moveTo>
                  <a:lnTo>
                    <a:pt x="765" y="2951"/>
                  </a:lnTo>
                  <a:lnTo>
                    <a:pt x="2166" y="2139"/>
                  </a:lnTo>
                  <a:close/>
                </a:path>
              </a:pathLst>
            </a:custGeom>
            <a:solidFill>
              <a:srgbClr val="FF00A4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2"/>
            <p:cNvSpPr/>
            <p:nvPr/>
          </p:nvSpPr>
          <p:spPr>
            <a:xfrm>
              <a:off x="5916298" y="789107"/>
              <a:ext cx="84500" cy="97475"/>
            </a:xfrm>
            <a:custGeom>
              <a:avLst/>
              <a:gdLst/>
              <a:ahLst/>
              <a:cxnLst/>
              <a:rect l="l" t="t" r="r" b="b"/>
              <a:pathLst>
                <a:path w="3380" h="3899" extrusionOk="0">
                  <a:moveTo>
                    <a:pt x="0" y="3899"/>
                  </a:moveTo>
                  <a:lnTo>
                    <a:pt x="0" y="0"/>
                  </a:lnTo>
                  <a:lnTo>
                    <a:pt x="3379" y="1952"/>
                  </a:lnTo>
                  <a:close/>
                  <a:moveTo>
                    <a:pt x="550" y="952"/>
                  </a:moveTo>
                  <a:lnTo>
                    <a:pt x="550" y="2947"/>
                  </a:lnTo>
                  <a:lnTo>
                    <a:pt x="2279" y="1952"/>
                  </a:lnTo>
                  <a:close/>
                </a:path>
              </a:pathLst>
            </a:custGeom>
            <a:solidFill>
              <a:srgbClr val="B80090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2"/>
            <p:cNvSpPr/>
            <p:nvPr/>
          </p:nvSpPr>
          <p:spPr>
            <a:xfrm>
              <a:off x="6330575" y="947153"/>
              <a:ext cx="173225" cy="200100"/>
            </a:xfrm>
            <a:custGeom>
              <a:avLst/>
              <a:gdLst/>
              <a:ahLst/>
              <a:cxnLst/>
              <a:rect l="l" t="t" r="r" b="b"/>
              <a:pathLst>
                <a:path w="6929" h="8004" extrusionOk="0">
                  <a:moveTo>
                    <a:pt x="0" y="8003"/>
                  </a:moveTo>
                  <a:lnTo>
                    <a:pt x="0" y="1"/>
                  </a:lnTo>
                  <a:lnTo>
                    <a:pt x="6929" y="4004"/>
                  </a:lnTo>
                  <a:close/>
                  <a:moveTo>
                    <a:pt x="1127" y="1957"/>
                  </a:moveTo>
                  <a:lnTo>
                    <a:pt x="1127" y="6048"/>
                  </a:lnTo>
                  <a:lnTo>
                    <a:pt x="4672" y="4004"/>
                  </a:ln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2"/>
            <p:cNvSpPr/>
            <p:nvPr/>
          </p:nvSpPr>
          <p:spPr>
            <a:xfrm>
              <a:off x="6506175" y="734175"/>
              <a:ext cx="112775" cy="130225"/>
            </a:xfrm>
            <a:custGeom>
              <a:avLst/>
              <a:gdLst/>
              <a:ahLst/>
              <a:cxnLst/>
              <a:rect l="l" t="t" r="r" b="b"/>
              <a:pathLst>
                <a:path w="4511" h="5209" extrusionOk="0">
                  <a:moveTo>
                    <a:pt x="1" y="5208"/>
                  </a:moveTo>
                  <a:lnTo>
                    <a:pt x="1" y="0"/>
                  </a:lnTo>
                  <a:lnTo>
                    <a:pt x="4510" y="2602"/>
                  </a:lnTo>
                  <a:close/>
                  <a:moveTo>
                    <a:pt x="354" y="616"/>
                  </a:moveTo>
                  <a:lnTo>
                    <a:pt x="354" y="4593"/>
                  </a:lnTo>
                  <a:lnTo>
                    <a:pt x="3799" y="2602"/>
                  </a:lnTo>
                  <a:close/>
                </a:path>
              </a:pathLst>
            </a:custGeom>
            <a:solidFill>
              <a:srgbClr val="880083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2" name="Google Shape;1392;p22"/>
          <p:cNvSpPr txBox="1">
            <a:spLocks noGrp="1"/>
          </p:cNvSpPr>
          <p:nvPr>
            <p:ph type="title"/>
          </p:nvPr>
        </p:nvSpPr>
        <p:spPr>
          <a:xfrm>
            <a:off x="2844731" y="2259267"/>
            <a:ext cx="302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9pPr>
          </a:lstStyle>
          <a:p>
            <a:endParaRPr/>
          </a:p>
        </p:txBody>
      </p:sp>
      <p:sp>
        <p:nvSpPr>
          <p:cNvPr id="1393" name="Google Shape;1393;p22"/>
          <p:cNvSpPr txBox="1">
            <a:spLocks noGrp="1"/>
          </p:cNvSpPr>
          <p:nvPr>
            <p:ph type="subTitle" idx="1"/>
          </p:nvPr>
        </p:nvSpPr>
        <p:spPr>
          <a:xfrm>
            <a:off x="2844731" y="2838100"/>
            <a:ext cx="30260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1394" name="Google Shape;1394;p22"/>
          <p:cNvSpPr txBox="1">
            <a:spLocks noGrp="1"/>
          </p:cNvSpPr>
          <p:nvPr>
            <p:ph type="title" idx="2"/>
          </p:nvPr>
        </p:nvSpPr>
        <p:spPr>
          <a:xfrm>
            <a:off x="6321269" y="2259267"/>
            <a:ext cx="302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9pPr>
          </a:lstStyle>
          <a:p>
            <a:endParaRPr/>
          </a:p>
        </p:txBody>
      </p:sp>
      <p:sp>
        <p:nvSpPr>
          <p:cNvPr id="1395" name="Google Shape;1395;p22"/>
          <p:cNvSpPr txBox="1">
            <a:spLocks noGrp="1"/>
          </p:cNvSpPr>
          <p:nvPr>
            <p:ph type="subTitle" idx="3"/>
          </p:nvPr>
        </p:nvSpPr>
        <p:spPr>
          <a:xfrm>
            <a:off x="6321263" y="2838100"/>
            <a:ext cx="30260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1396" name="Google Shape;1396;p22"/>
          <p:cNvSpPr txBox="1">
            <a:spLocks noGrp="1"/>
          </p:cNvSpPr>
          <p:nvPr>
            <p:ph type="title" idx="4"/>
          </p:nvPr>
        </p:nvSpPr>
        <p:spPr>
          <a:xfrm>
            <a:off x="2844731" y="4170467"/>
            <a:ext cx="302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9pPr>
          </a:lstStyle>
          <a:p>
            <a:endParaRPr/>
          </a:p>
        </p:txBody>
      </p:sp>
      <p:sp>
        <p:nvSpPr>
          <p:cNvPr id="1397" name="Google Shape;1397;p22"/>
          <p:cNvSpPr txBox="1">
            <a:spLocks noGrp="1"/>
          </p:cNvSpPr>
          <p:nvPr>
            <p:ph type="subTitle" idx="5"/>
          </p:nvPr>
        </p:nvSpPr>
        <p:spPr>
          <a:xfrm>
            <a:off x="2844731" y="4749300"/>
            <a:ext cx="30260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1398" name="Google Shape;1398;p22"/>
          <p:cNvSpPr txBox="1">
            <a:spLocks noGrp="1"/>
          </p:cNvSpPr>
          <p:nvPr>
            <p:ph type="title" idx="6"/>
          </p:nvPr>
        </p:nvSpPr>
        <p:spPr>
          <a:xfrm>
            <a:off x="6321269" y="4170467"/>
            <a:ext cx="302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9pPr>
          </a:lstStyle>
          <a:p>
            <a:endParaRPr/>
          </a:p>
        </p:txBody>
      </p:sp>
      <p:sp>
        <p:nvSpPr>
          <p:cNvPr id="1399" name="Google Shape;1399;p22"/>
          <p:cNvSpPr txBox="1">
            <a:spLocks noGrp="1"/>
          </p:cNvSpPr>
          <p:nvPr>
            <p:ph type="subTitle" idx="7"/>
          </p:nvPr>
        </p:nvSpPr>
        <p:spPr>
          <a:xfrm>
            <a:off x="6321263" y="4749300"/>
            <a:ext cx="3026000" cy="8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1400" name="Google Shape;1400;p22"/>
          <p:cNvSpPr txBox="1">
            <a:spLocks noGrp="1"/>
          </p:cNvSpPr>
          <p:nvPr>
            <p:ph type="title" idx="8"/>
          </p:nvPr>
        </p:nvSpPr>
        <p:spPr>
          <a:xfrm>
            <a:off x="950967" y="491767"/>
            <a:ext cx="102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631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3"/>
          <p:cNvSpPr/>
          <p:nvPr/>
        </p:nvSpPr>
        <p:spPr>
          <a:xfrm>
            <a:off x="-1781861" y="3428993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23"/>
          <p:cNvSpPr/>
          <p:nvPr/>
        </p:nvSpPr>
        <p:spPr>
          <a:xfrm>
            <a:off x="11073339" y="719327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04" name="Google Shape;1404;p23"/>
          <p:cNvGrpSpPr/>
          <p:nvPr/>
        </p:nvGrpSpPr>
        <p:grpSpPr>
          <a:xfrm>
            <a:off x="9572937" y="-930270"/>
            <a:ext cx="3056403" cy="3055860"/>
            <a:chOff x="4985825" y="2320875"/>
            <a:chExt cx="676275" cy="676175"/>
          </a:xfrm>
        </p:grpSpPr>
        <p:sp>
          <p:nvSpPr>
            <p:cNvPr id="1405" name="Google Shape;1405;p23"/>
            <p:cNvSpPr/>
            <p:nvPr/>
          </p:nvSpPr>
          <p:spPr>
            <a:xfrm>
              <a:off x="4985825" y="2320875"/>
              <a:ext cx="676275" cy="676175"/>
            </a:xfrm>
            <a:custGeom>
              <a:avLst/>
              <a:gdLst/>
              <a:ahLst/>
              <a:cxnLst/>
              <a:rect l="l" t="t" r="r" b="b"/>
              <a:pathLst>
                <a:path w="27051" h="27047" extrusionOk="0">
                  <a:moveTo>
                    <a:pt x="13525" y="141"/>
                  </a:moveTo>
                  <a:cubicBezTo>
                    <a:pt x="20908" y="141"/>
                    <a:pt x="26911" y="6144"/>
                    <a:pt x="26911" y="13522"/>
                  </a:cubicBezTo>
                  <a:cubicBezTo>
                    <a:pt x="26911" y="20904"/>
                    <a:pt x="20908" y="26907"/>
                    <a:pt x="13525" y="26907"/>
                  </a:cubicBezTo>
                  <a:cubicBezTo>
                    <a:pt x="6143" y="26907"/>
                    <a:pt x="140" y="20904"/>
                    <a:pt x="140" y="13522"/>
                  </a:cubicBezTo>
                  <a:cubicBezTo>
                    <a:pt x="140" y="6144"/>
                    <a:pt x="6143" y="141"/>
                    <a:pt x="13525" y="141"/>
                  </a:cubicBezTo>
                  <a:close/>
                  <a:moveTo>
                    <a:pt x="13525" y="1"/>
                  </a:moveTo>
                  <a:cubicBezTo>
                    <a:pt x="6069" y="1"/>
                    <a:pt x="0" y="6065"/>
                    <a:pt x="0" y="13522"/>
                  </a:cubicBezTo>
                  <a:cubicBezTo>
                    <a:pt x="0" y="20983"/>
                    <a:pt x="6069" y="27047"/>
                    <a:pt x="13525" y="27047"/>
                  </a:cubicBezTo>
                  <a:cubicBezTo>
                    <a:pt x="20982" y="27047"/>
                    <a:pt x="27050" y="20983"/>
                    <a:pt x="27050" y="13522"/>
                  </a:cubicBezTo>
                  <a:cubicBezTo>
                    <a:pt x="27050" y="6065"/>
                    <a:pt x="20982" y="1"/>
                    <a:pt x="13525" y="1"/>
                  </a:cubicBezTo>
                  <a:close/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3"/>
            <p:cNvSpPr/>
            <p:nvPr/>
          </p:nvSpPr>
          <p:spPr>
            <a:xfrm>
              <a:off x="5008750" y="2343800"/>
              <a:ext cx="630325" cy="630325"/>
            </a:xfrm>
            <a:custGeom>
              <a:avLst/>
              <a:gdLst/>
              <a:ahLst/>
              <a:cxnLst/>
              <a:rect l="l" t="t" r="r" b="b"/>
              <a:pathLst>
                <a:path w="25213" h="25213" extrusionOk="0">
                  <a:moveTo>
                    <a:pt x="12608" y="25213"/>
                  </a:moveTo>
                  <a:cubicBezTo>
                    <a:pt x="5658" y="25213"/>
                    <a:pt x="0" y="19555"/>
                    <a:pt x="0" y="12605"/>
                  </a:cubicBezTo>
                  <a:cubicBezTo>
                    <a:pt x="0" y="5654"/>
                    <a:pt x="5658" y="1"/>
                    <a:pt x="12608" y="1"/>
                  </a:cubicBezTo>
                  <a:cubicBezTo>
                    <a:pt x="19559" y="1"/>
                    <a:pt x="25212" y="5654"/>
                    <a:pt x="25212" y="12605"/>
                  </a:cubicBezTo>
                  <a:cubicBezTo>
                    <a:pt x="25212" y="19559"/>
                    <a:pt x="19559" y="25213"/>
                    <a:pt x="12608" y="25213"/>
                  </a:cubicBezTo>
                  <a:close/>
                  <a:moveTo>
                    <a:pt x="12608" y="140"/>
                  </a:moveTo>
                  <a:cubicBezTo>
                    <a:pt x="5732" y="140"/>
                    <a:pt x="144" y="5733"/>
                    <a:pt x="144" y="12605"/>
                  </a:cubicBezTo>
                  <a:cubicBezTo>
                    <a:pt x="144" y="19481"/>
                    <a:pt x="5737" y="25073"/>
                    <a:pt x="12608" y="25073"/>
                  </a:cubicBezTo>
                  <a:cubicBezTo>
                    <a:pt x="19480" y="25073"/>
                    <a:pt x="25072" y="19481"/>
                    <a:pt x="25072" y="12605"/>
                  </a:cubicBezTo>
                  <a:cubicBezTo>
                    <a:pt x="25072" y="5733"/>
                    <a:pt x="19480" y="140"/>
                    <a:pt x="12608" y="140"/>
                  </a:cubicBezTo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5031775" y="2366825"/>
              <a:ext cx="584275" cy="584275"/>
            </a:xfrm>
            <a:custGeom>
              <a:avLst/>
              <a:gdLst/>
              <a:ahLst/>
              <a:cxnLst/>
              <a:rect l="l" t="t" r="r" b="b"/>
              <a:pathLst>
                <a:path w="23371" h="23371" extrusionOk="0">
                  <a:moveTo>
                    <a:pt x="11687" y="23371"/>
                  </a:moveTo>
                  <a:cubicBezTo>
                    <a:pt x="5244" y="23371"/>
                    <a:pt x="0" y="18127"/>
                    <a:pt x="0" y="11684"/>
                  </a:cubicBezTo>
                  <a:cubicBezTo>
                    <a:pt x="0" y="5240"/>
                    <a:pt x="5244" y="1"/>
                    <a:pt x="11687" y="1"/>
                  </a:cubicBezTo>
                  <a:cubicBezTo>
                    <a:pt x="18131" y="1"/>
                    <a:pt x="23370" y="5244"/>
                    <a:pt x="23370" y="11684"/>
                  </a:cubicBezTo>
                  <a:cubicBezTo>
                    <a:pt x="23370" y="18127"/>
                    <a:pt x="18131" y="23371"/>
                    <a:pt x="11687" y="23371"/>
                  </a:cubicBezTo>
                  <a:close/>
                  <a:moveTo>
                    <a:pt x="11687" y="141"/>
                  </a:moveTo>
                  <a:cubicBezTo>
                    <a:pt x="5322" y="141"/>
                    <a:pt x="140" y="5318"/>
                    <a:pt x="140" y="11684"/>
                  </a:cubicBezTo>
                  <a:cubicBezTo>
                    <a:pt x="140" y="18049"/>
                    <a:pt x="5322" y="23231"/>
                    <a:pt x="11687" y="23231"/>
                  </a:cubicBezTo>
                  <a:cubicBezTo>
                    <a:pt x="18053" y="23231"/>
                    <a:pt x="23230" y="18053"/>
                    <a:pt x="23230" y="11688"/>
                  </a:cubicBezTo>
                  <a:cubicBezTo>
                    <a:pt x="23230" y="5318"/>
                    <a:pt x="18053" y="141"/>
                    <a:pt x="11687" y="141"/>
                  </a:cubicBezTo>
                </a:path>
              </a:pathLst>
            </a:custGeom>
            <a:solidFill>
              <a:srgbClr val="521270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5054800" y="2389875"/>
              <a:ext cx="538325" cy="538200"/>
            </a:xfrm>
            <a:custGeom>
              <a:avLst/>
              <a:gdLst/>
              <a:ahLst/>
              <a:cxnLst/>
              <a:rect l="l" t="t" r="r" b="b"/>
              <a:pathLst>
                <a:path w="21533" h="21528" extrusionOk="0">
                  <a:moveTo>
                    <a:pt x="10766" y="21527"/>
                  </a:moveTo>
                  <a:cubicBezTo>
                    <a:pt x="4829" y="21527"/>
                    <a:pt x="1" y="16699"/>
                    <a:pt x="1" y="10762"/>
                  </a:cubicBezTo>
                  <a:cubicBezTo>
                    <a:pt x="1" y="4829"/>
                    <a:pt x="4829" y="0"/>
                    <a:pt x="10766" y="0"/>
                  </a:cubicBezTo>
                  <a:cubicBezTo>
                    <a:pt x="16699" y="0"/>
                    <a:pt x="21532" y="4829"/>
                    <a:pt x="21532" y="10762"/>
                  </a:cubicBezTo>
                  <a:cubicBezTo>
                    <a:pt x="21532" y="16699"/>
                    <a:pt x="16699" y="21527"/>
                    <a:pt x="10766" y="21527"/>
                  </a:cubicBezTo>
                  <a:close/>
                  <a:moveTo>
                    <a:pt x="10766" y="135"/>
                  </a:moveTo>
                  <a:cubicBezTo>
                    <a:pt x="4908" y="135"/>
                    <a:pt x="140" y="4903"/>
                    <a:pt x="140" y="10762"/>
                  </a:cubicBezTo>
                  <a:cubicBezTo>
                    <a:pt x="140" y="16620"/>
                    <a:pt x="4908" y="21388"/>
                    <a:pt x="10766" y="21388"/>
                  </a:cubicBezTo>
                  <a:cubicBezTo>
                    <a:pt x="16625" y="21388"/>
                    <a:pt x="21393" y="16620"/>
                    <a:pt x="21393" y="10762"/>
                  </a:cubicBezTo>
                  <a:cubicBezTo>
                    <a:pt x="21393" y="4903"/>
                    <a:pt x="16625" y="135"/>
                    <a:pt x="10766" y="135"/>
                  </a:cubicBezTo>
                  <a:close/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5077725" y="2412775"/>
              <a:ext cx="492375" cy="492375"/>
            </a:xfrm>
            <a:custGeom>
              <a:avLst/>
              <a:gdLst/>
              <a:ahLst/>
              <a:cxnLst/>
              <a:rect l="l" t="t" r="r" b="b"/>
              <a:pathLst>
                <a:path w="19695" h="19695" extrusionOk="0">
                  <a:moveTo>
                    <a:pt x="9849" y="19695"/>
                  </a:moveTo>
                  <a:cubicBezTo>
                    <a:pt x="4418" y="19695"/>
                    <a:pt x="0" y="15277"/>
                    <a:pt x="0" y="9846"/>
                  </a:cubicBezTo>
                  <a:cubicBezTo>
                    <a:pt x="0" y="4419"/>
                    <a:pt x="4418" y="1"/>
                    <a:pt x="9849" y="1"/>
                  </a:cubicBezTo>
                  <a:cubicBezTo>
                    <a:pt x="15276" y="1"/>
                    <a:pt x="19694" y="4419"/>
                    <a:pt x="19694" y="9846"/>
                  </a:cubicBezTo>
                  <a:cubicBezTo>
                    <a:pt x="19694" y="15277"/>
                    <a:pt x="15276" y="19695"/>
                    <a:pt x="9849" y="19695"/>
                  </a:cubicBezTo>
                  <a:moveTo>
                    <a:pt x="9849" y="141"/>
                  </a:moveTo>
                  <a:cubicBezTo>
                    <a:pt x="4497" y="141"/>
                    <a:pt x="144" y="4498"/>
                    <a:pt x="144" y="9846"/>
                  </a:cubicBezTo>
                  <a:cubicBezTo>
                    <a:pt x="144" y="15198"/>
                    <a:pt x="4497" y="19555"/>
                    <a:pt x="9849" y="19555"/>
                  </a:cubicBezTo>
                  <a:cubicBezTo>
                    <a:pt x="15202" y="19555"/>
                    <a:pt x="19554" y="15198"/>
                    <a:pt x="19554" y="9846"/>
                  </a:cubicBezTo>
                  <a:cubicBezTo>
                    <a:pt x="19554" y="4498"/>
                    <a:pt x="15197" y="141"/>
                    <a:pt x="9845" y="141"/>
                  </a:cubicBezTo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5100750" y="2435825"/>
              <a:ext cx="446300" cy="446300"/>
            </a:xfrm>
            <a:custGeom>
              <a:avLst/>
              <a:gdLst/>
              <a:ahLst/>
              <a:cxnLst/>
              <a:rect l="l" t="t" r="r" b="b"/>
              <a:pathLst>
                <a:path w="17852" h="17852" extrusionOk="0">
                  <a:moveTo>
                    <a:pt x="8928" y="17851"/>
                  </a:moveTo>
                  <a:cubicBezTo>
                    <a:pt x="4004" y="17851"/>
                    <a:pt x="1" y="13848"/>
                    <a:pt x="1" y="8924"/>
                  </a:cubicBezTo>
                  <a:cubicBezTo>
                    <a:pt x="1" y="4003"/>
                    <a:pt x="4004" y="0"/>
                    <a:pt x="8928" y="0"/>
                  </a:cubicBezTo>
                  <a:cubicBezTo>
                    <a:pt x="13849" y="0"/>
                    <a:pt x="17852" y="4003"/>
                    <a:pt x="17852" y="8924"/>
                  </a:cubicBezTo>
                  <a:cubicBezTo>
                    <a:pt x="17852" y="13848"/>
                    <a:pt x="13849" y="17851"/>
                    <a:pt x="8928" y="17851"/>
                  </a:cubicBezTo>
                  <a:close/>
                  <a:moveTo>
                    <a:pt x="8928" y="140"/>
                  </a:moveTo>
                  <a:cubicBezTo>
                    <a:pt x="4082" y="140"/>
                    <a:pt x="140" y="4082"/>
                    <a:pt x="140" y="8924"/>
                  </a:cubicBezTo>
                  <a:cubicBezTo>
                    <a:pt x="140" y="13770"/>
                    <a:pt x="4082" y="17712"/>
                    <a:pt x="8928" y="17712"/>
                  </a:cubicBezTo>
                  <a:cubicBezTo>
                    <a:pt x="13770" y="17712"/>
                    <a:pt x="17712" y="13770"/>
                    <a:pt x="17712" y="8924"/>
                  </a:cubicBezTo>
                  <a:cubicBezTo>
                    <a:pt x="17712" y="4082"/>
                    <a:pt x="13770" y="140"/>
                    <a:pt x="8928" y="140"/>
                  </a:cubicBezTo>
                  <a:close/>
                </a:path>
              </a:pathLst>
            </a:custGeom>
            <a:solidFill>
              <a:srgbClr val="880083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5123775" y="24587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7" y="16014"/>
                  </a:moveTo>
                  <a:cubicBezTo>
                    <a:pt x="3594" y="16014"/>
                    <a:pt x="1" y="12426"/>
                    <a:pt x="1" y="8008"/>
                  </a:cubicBezTo>
                  <a:cubicBezTo>
                    <a:pt x="1" y="3594"/>
                    <a:pt x="3594" y="1"/>
                    <a:pt x="8007" y="1"/>
                  </a:cubicBezTo>
                  <a:cubicBezTo>
                    <a:pt x="12421" y="1"/>
                    <a:pt x="16014" y="3594"/>
                    <a:pt x="16014" y="8008"/>
                  </a:cubicBezTo>
                  <a:cubicBezTo>
                    <a:pt x="16014" y="12426"/>
                    <a:pt x="12421" y="16014"/>
                    <a:pt x="8007" y="16014"/>
                  </a:cubicBezTo>
                  <a:close/>
                  <a:moveTo>
                    <a:pt x="8007" y="141"/>
                  </a:moveTo>
                  <a:cubicBezTo>
                    <a:pt x="3668" y="141"/>
                    <a:pt x="140" y="3672"/>
                    <a:pt x="140" y="8008"/>
                  </a:cubicBezTo>
                  <a:cubicBezTo>
                    <a:pt x="140" y="12347"/>
                    <a:pt x="3668" y="15875"/>
                    <a:pt x="8007" y="15875"/>
                  </a:cubicBezTo>
                  <a:cubicBezTo>
                    <a:pt x="12343" y="15875"/>
                    <a:pt x="15874" y="12347"/>
                    <a:pt x="15874" y="8008"/>
                  </a:cubicBezTo>
                  <a:cubicBezTo>
                    <a:pt x="15874" y="3672"/>
                    <a:pt x="12343" y="141"/>
                    <a:pt x="8007" y="141"/>
                  </a:cubicBezTo>
                  <a:close/>
                </a:path>
              </a:pathLst>
            </a:custGeom>
            <a:solidFill>
              <a:srgbClr val="880083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5132725" y="2467800"/>
              <a:ext cx="368375" cy="378525"/>
            </a:xfrm>
            <a:custGeom>
              <a:avLst/>
              <a:gdLst/>
              <a:ahLst/>
              <a:cxnLst/>
              <a:rect l="l" t="t" r="r" b="b"/>
              <a:pathLst>
                <a:path w="14735" h="15141" extrusionOk="0">
                  <a:moveTo>
                    <a:pt x="7649" y="14735"/>
                  </a:moveTo>
                  <a:cubicBezTo>
                    <a:pt x="4781" y="14735"/>
                    <a:pt x="2197" y="13010"/>
                    <a:pt x="1101" y="10360"/>
                  </a:cubicBezTo>
                  <a:cubicBezTo>
                    <a:pt x="1" y="7710"/>
                    <a:pt x="608" y="4663"/>
                    <a:pt x="2633" y="2637"/>
                  </a:cubicBezTo>
                  <a:cubicBezTo>
                    <a:pt x="4659" y="607"/>
                    <a:pt x="7711" y="0"/>
                    <a:pt x="10356" y="1100"/>
                  </a:cubicBezTo>
                  <a:cubicBezTo>
                    <a:pt x="13006" y="2196"/>
                    <a:pt x="14731" y="4781"/>
                    <a:pt x="14735" y="7645"/>
                  </a:cubicBezTo>
                  <a:cubicBezTo>
                    <a:pt x="14731" y="11561"/>
                    <a:pt x="11557" y="14730"/>
                    <a:pt x="7645" y="14735"/>
                  </a:cubicBezTo>
                  <a:moveTo>
                    <a:pt x="7645" y="699"/>
                  </a:moveTo>
                  <a:cubicBezTo>
                    <a:pt x="4838" y="699"/>
                    <a:pt x="2301" y="2393"/>
                    <a:pt x="1227" y="4986"/>
                  </a:cubicBezTo>
                  <a:cubicBezTo>
                    <a:pt x="153" y="7583"/>
                    <a:pt x="747" y="10570"/>
                    <a:pt x="2734" y="12556"/>
                  </a:cubicBezTo>
                  <a:cubicBezTo>
                    <a:pt x="4720" y="14547"/>
                    <a:pt x="7706" y="15141"/>
                    <a:pt x="10304" y="14067"/>
                  </a:cubicBezTo>
                  <a:cubicBezTo>
                    <a:pt x="12901" y="12988"/>
                    <a:pt x="14591" y="10456"/>
                    <a:pt x="14591" y="7649"/>
                  </a:cubicBezTo>
                  <a:cubicBezTo>
                    <a:pt x="14586" y="3811"/>
                    <a:pt x="11482" y="703"/>
                    <a:pt x="7645" y="699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5157625" y="2492675"/>
              <a:ext cx="320450" cy="328875"/>
            </a:xfrm>
            <a:custGeom>
              <a:avLst/>
              <a:gdLst/>
              <a:ahLst/>
              <a:cxnLst/>
              <a:rect l="l" t="t" r="r" b="b"/>
              <a:pathLst>
                <a:path w="12818" h="13155" extrusionOk="0">
                  <a:moveTo>
                    <a:pt x="6653" y="12818"/>
                  </a:moveTo>
                  <a:cubicBezTo>
                    <a:pt x="4156" y="12818"/>
                    <a:pt x="1908" y="11317"/>
                    <a:pt x="956" y="9011"/>
                  </a:cubicBezTo>
                  <a:cubicBezTo>
                    <a:pt x="0" y="6706"/>
                    <a:pt x="528" y="4056"/>
                    <a:pt x="2292" y="2293"/>
                  </a:cubicBezTo>
                  <a:cubicBezTo>
                    <a:pt x="4056" y="529"/>
                    <a:pt x="6706" y="1"/>
                    <a:pt x="9011" y="957"/>
                  </a:cubicBezTo>
                  <a:cubicBezTo>
                    <a:pt x="11316" y="1908"/>
                    <a:pt x="12818" y="4157"/>
                    <a:pt x="12818" y="6654"/>
                  </a:cubicBezTo>
                  <a:cubicBezTo>
                    <a:pt x="12813" y="10055"/>
                    <a:pt x="10054" y="12814"/>
                    <a:pt x="6653" y="12818"/>
                  </a:cubicBezTo>
                  <a:close/>
                  <a:moveTo>
                    <a:pt x="6653" y="625"/>
                  </a:moveTo>
                  <a:cubicBezTo>
                    <a:pt x="4213" y="625"/>
                    <a:pt x="2017" y="2092"/>
                    <a:pt x="1083" y="4344"/>
                  </a:cubicBezTo>
                  <a:cubicBezTo>
                    <a:pt x="153" y="6597"/>
                    <a:pt x="668" y="9190"/>
                    <a:pt x="2392" y="10915"/>
                  </a:cubicBezTo>
                  <a:cubicBezTo>
                    <a:pt x="4113" y="12635"/>
                    <a:pt x="6706" y="13155"/>
                    <a:pt x="8958" y="12220"/>
                  </a:cubicBezTo>
                  <a:cubicBezTo>
                    <a:pt x="11211" y="11286"/>
                    <a:pt x="12678" y="9090"/>
                    <a:pt x="12678" y="6650"/>
                  </a:cubicBezTo>
                  <a:cubicBezTo>
                    <a:pt x="12674" y="3323"/>
                    <a:pt x="9980" y="629"/>
                    <a:pt x="6653" y="625"/>
                  </a:cubicBezTo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5182400" y="2517450"/>
              <a:ext cx="272750" cy="279325"/>
            </a:xfrm>
            <a:custGeom>
              <a:avLst/>
              <a:gdLst/>
              <a:ahLst/>
              <a:cxnLst/>
              <a:rect l="l" t="t" r="r" b="b"/>
              <a:pathLst>
                <a:path w="10910" h="11173" extrusionOk="0">
                  <a:moveTo>
                    <a:pt x="5662" y="10911"/>
                  </a:moveTo>
                  <a:cubicBezTo>
                    <a:pt x="3541" y="10906"/>
                    <a:pt x="1624" y="9631"/>
                    <a:pt x="812" y="7667"/>
                  </a:cubicBezTo>
                  <a:cubicBezTo>
                    <a:pt x="0" y="5707"/>
                    <a:pt x="450" y="3450"/>
                    <a:pt x="1952" y="1952"/>
                  </a:cubicBezTo>
                  <a:cubicBezTo>
                    <a:pt x="3453" y="450"/>
                    <a:pt x="5710" y="1"/>
                    <a:pt x="7671" y="813"/>
                  </a:cubicBezTo>
                  <a:cubicBezTo>
                    <a:pt x="9631" y="1625"/>
                    <a:pt x="10910" y="3537"/>
                    <a:pt x="10910" y="5659"/>
                  </a:cubicBezTo>
                  <a:cubicBezTo>
                    <a:pt x="10906" y="8557"/>
                    <a:pt x="8557" y="10906"/>
                    <a:pt x="5662" y="10911"/>
                  </a:cubicBezTo>
                  <a:close/>
                  <a:moveTo>
                    <a:pt x="5662" y="555"/>
                  </a:moveTo>
                  <a:cubicBezTo>
                    <a:pt x="3597" y="551"/>
                    <a:pt x="1733" y="1799"/>
                    <a:pt x="943" y="3707"/>
                  </a:cubicBezTo>
                  <a:cubicBezTo>
                    <a:pt x="153" y="5615"/>
                    <a:pt x="589" y="7811"/>
                    <a:pt x="2048" y="9273"/>
                  </a:cubicBezTo>
                  <a:cubicBezTo>
                    <a:pt x="3510" y="10732"/>
                    <a:pt x="5706" y="11172"/>
                    <a:pt x="7614" y="10378"/>
                  </a:cubicBezTo>
                  <a:cubicBezTo>
                    <a:pt x="9526" y="9588"/>
                    <a:pt x="10770" y="7728"/>
                    <a:pt x="10770" y="5659"/>
                  </a:cubicBezTo>
                  <a:cubicBezTo>
                    <a:pt x="10766" y="2843"/>
                    <a:pt x="8483" y="555"/>
                    <a:pt x="5662" y="555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5207275" y="2542225"/>
              <a:ext cx="224850" cy="229675"/>
            </a:xfrm>
            <a:custGeom>
              <a:avLst/>
              <a:gdLst/>
              <a:ahLst/>
              <a:cxnLst/>
              <a:rect l="l" t="t" r="r" b="b"/>
              <a:pathLst>
                <a:path w="8994" h="9187" extrusionOk="0">
                  <a:moveTo>
                    <a:pt x="4667" y="8998"/>
                  </a:moveTo>
                  <a:cubicBezTo>
                    <a:pt x="2917" y="8998"/>
                    <a:pt x="1336" y="7942"/>
                    <a:pt x="668" y="6327"/>
                  </a:cubicBezTo>
                  <a:cubicBezTo>
                    <a:pt x="0" y="4707"/>
                    <a:pt x="367" y="2847"/>
                    <a:pt x="1607" y="1612"/>
                  </a:cubicBezTo>
                  <a:cubicBezTo>
                    <a:pt x="2843" y="372"/>
                    <a:pt x="4707" y="1"/>
                    <a:pt x="6322" y="673"/>
                  </a:cubicBezTo>
                  <a:cubicBezTo>
                    <a:pt x="7942" y="1341"/>
                    <a:pt x="8994" y="2917"/>
                    <a:pt x="8994" y="4668"/>
                  </a:cubicBezTo>
                  <a:cubicBezTo>
                    <a:pt x="8994" y="7060"/>
                    <a:pt x="7055" y="8994"/>
                    <a:pt x="4667" y="8998"/>
                  </a:cubicBezTo>
                  <a:close/>
                  <a:moveTo>
                    <a:pt x="4667" y="481"/>
                  </a:moveTo>
                  <a:cubicBezTo>
                    <a:pt x="2973" y="481"/>
                    <a:pt x="1446" y="1502"/>
                    <a:pt x="795" y="3065"/>
                  </a:cubicBezTo>
                  <a:cubicBezTo>
                    <a:pt x="149" y="4633"/>
                    <a:pt x="507" y="6431"/>
                    <a:pt x="1703" y="7632"/>
                  </a:cubicBezTo>
                  <a:cubicBezTo>
                    <a:pt x="2904" y="8828"/>
                    <a:pt x="4702" y="9186"/>
                    <a:pt x="6270" y="8540"/>
                  </a:cubicBezTo>
                  <a:cubicBezTo>
                    <a:pt x="7833" y="7889"/>
                    <a:pt x="8854" y="6361"/>
                    <a:pt x="8854" y="4668"/>
                  </a:cubicBezTo>
                  <a:cubicBezTo>
                    <a:pt x="8854" y="2358"/>
                    <a:pt x="6977" y="485"/>
                    <a:pt x="4667" y="48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5232050" y="2567000"/>
              <a:ext cx="177150" cy="180125"/>
            </a:xfrm>
            <a:custGeom>
              <a:avLst/>
              <a:gdLst/>
              <a:ahLst/>
              <a:cxnLst/>
              <a:rect l="l" t="t" r="r" b="b"/>
              <a:pathLst>
                <a:path w="7086" h="7205" extrusionOk="0">
                  <a:moveTo>
                    <a:pt x="3676" y="7086"/>
                  </a:moveTo>
                  <a:cubicBezTo>
                    <a:pt x="2297" y="7086"/>
                    <a:pt x="1053" y="6257"/>
                    <a:pt x="524" y="4982"/>
                  </a:cubicBezTo>
                  <a:cubicBezTo>
                    <a:pt x="0" y="3707"/>
                    <a:pt x="289" y="2245"/>
                    <a:pt x="1267" y="1267"/>
                  </a:cubicBezTo>
                  <a:cubicBezTo>
                    <a:pt x="2240" y="293"/>
                    <a:pt x="3707" y="1"/>
                    <a:pt x="4982" y="529"/>
                  </a:cubicBezTo>
                  <a:cubicBezTo>
                    <a:pt x="6252" y="1057"/>
                    <a:pt x="7086" y="2301"/>
                    <a:pt x="7086" y="3677"/>
                  </a:cubicBezTo>
                  <a:cubicBezTo>
                    <a:pt x="7082" y="5558"/>
                    <a:pt x="5558" y="7086"/>
                    <a:pt x="3676" y="7086"/>
                  </a:cubicBezTo>
                  <a:close/>
                  <a:moveTo>
                    <a:pt x="3676" y="411"/>
                  </a:moveTo>
                  <a:cubicBezTo>
                    <a:pt x="2354" y="411"/>
                    <a:pt x="1162" y="1206"/>
                    <a:pt x="655" y="2428"/>
                  </a:cubicBezTo>
                  <a:cubicBezTo>
                    <a:pt x="149" y="3650"/>
                    <a:pt x="428" y="5056"/>
                    <a:pt x="1363" y="5990"/>
                  </a:cubicBezTo>
                  <a:cubicBezTo>
                    <a:pt x="2297" y="6925"/>
                    <a:pt x="3707" y="7204"/>
                    <a:pt x="4925" y="6698"/>
                  </a:cubicBezTo>
                  <a:cubicBezTo>
                    <a:pt x="6147" y="6191"/>
                    <a:pt x="6946" y="4999"/>
                    <a:pt x="6946" y="3677"/>
                  </a:cubicBezTo>
                  <a:cubicBezTo>
                    <a:pt x="6942" y="1874"/>
                    <a:pt x="5479" y="411"/>
                    <a:pt x="3676" y="41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7" name="Google Shape;1417;p23"/>
          <p:cNvGrpSpPr/>
          <p:nvPr/>
        </p:nvGrpSpPr>
        <p:grpSpPr>
          <a:xfrm>
            <a:off x="11379342" y="4241976"/>
            <a:ext cx="584399" cy="3801173"/>
            <a:chOff x="3059125" y="233425"/>
            <a:chExt cx="113200" cy="736300"/>
          </a:xfrm>
        </p:grpSpPr>
        <p:sp>
          <p:nvSpPr>
            <p:cNvPr id="1418" name="Google Shape;1418;p23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00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4" name="Google Shape;1434;p23"/>
          <p:cNvGrpSpPr/>
          <p:nvPr/>
        </p:nvGrpSpPr>
        <p:grpSpPr>
          <a:xfrm>
            <a:off x="366575" y="-693324"/>
            <a:ext cx="584399" cy="3801173"/>
            <a:chOff x="3059125" y="233425"/>
            <a:chExt cx="113200" cy="736300"/>
          </a:xfrm>
        </p:grpSpPr>
        <p:sp>
          <p:nvSpPr>
            <p:cNvPr id="1435" name="Google Shape;1435;p23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1" name="Google Shape;1451;p23"/>
          <p:cNvSpPr txBox="1">
            <a:spLocks noGrp="1"/>
          </p:cNvSpPr>
          <p:nvPr>
            <p:ph type="title"/>
          </p:nvPr>
        </p:nvSpPr>
        <p:spPr>
          <a:xfrm>
            <a:off x="1468299" y="24470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9pPr>
          </a:lstStyle>
          <a:p>
            <a:endParaRPr/>
          </a:p>
        </p:txBody>
      </p:sp>
      <p:sp>
        <p:nvSpPr>
          <p:cNvPr id="1452" name="Google Shape;1452;p23"/>
          <p:cNvSpPr txBox="1">
            <a:spLocks noGrp="1"/>
          </p:cNvSpPr>
          <p:nvPr>
            <p:ph type="subTitle" idx="1"/>
          </p:nvPr>
        </p:nvSpPr>
        <p:spPr>
          <a:xfrm>
            <a:off x="1468299" y="31274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1453" name="Google Shape;1453;p23"/>
          <p:cNvSpPr txBox="1">
            <a:spLocks noGrp="1"/>
          </p:cNvSpPr>
          <p:nvPr>
            <p:ph type="title" idx="2"/>
          </p:nvPr>
        </p:nvSpPr>
        <p:spPr>
          <a:xfrm>
            <a:off x="4771996" y="24470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9pPr>
          </a:lstStyle>
          <a:p>
            <a:endParaRPr/>
          </a:p>
        </p:txBody>
      </p:sp>
      <p:sp>
        <p:nvSpPr>
          <p:cNvPr id="1454" name="Google Shape;1454;p23"/>
          <p:cNvSpPr txBox="1">
            <a:spLocks noGrp="1"/>
          </p:cNvSpPr>
          <p:nvPr>
            <p:ph type="subTitle" idx="3"/>
          </p:nvPr>
        </p:nvSpPr>
        <p:spPr>
          <a:xfrm>
            <a:off x="4771996" y="31274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1455" name="Google Shape;1455;p23"/>
          <p:cNvSpPr txBox="1">
            <a:spLocks noGrp="1"/>
          </p:cNvSpPr>
          <p:nvPr>
            <p:ph type="title" idx="4"/>
          </p:nvPr>
        </p:nvSpPr>
        <p:spPr>
          <a:xfrm>
            <a:off x="1468299" y="47646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9pPr>
          </a:lstStyle>
          <a:p>
            <a:endParaRPr/>
          </a:p>
        </p:txBody>
      </p:sp>
      <p:sp>
        <p:nvSpPr>
          <p:cNvPr id="1456" name="Google Shape;1456;p23"/>
          <p:cNvSpPr txBox="1">
            <a:spLocks noGrp="1"/>
          </p:cNvSpPr>
          <p:nvPr>
            <p:ph type="subTitle" idx="5"/>
          </p:nvPr>
        </p:nvSpPr>
        <p:spPr>
          <a:xfrm>
            <a:off x="1468299" y="54450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1457" name="Google Shape;1457;p23"/>
          <p:cNvSpPr txBox="1">
            <a:spLocks noGrp="1"/>
          </p:cNvSpPr>
          <p:nvPr>
            <p:ph type="title" idx="6"/>
          </p:nvPr>
        </p:nvSpPr>
        <p:spPr>
          <a:xfrm>
            <a:off x="4771996" y="47646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9pPr>
          </a:lstStyle>
          <a:p>
            <a:endParaRPr/>
          </a:p>
        </p:txBody>
      </p:sp>
      <p:sp>
        <p:nvSpPr>
          <p:cNvPr id="1458" name="Google Shape;1458;p23"/>
          <p:cNvSpPr txBox="1">
            <a:spLocks noGrp="1"/>
          </p:cNvSpPr>
          <p:nvPr>
            <p:ph type="subTitle" idx="7"/>
          </p:nvPr>
        </p:nvSpPr>
        <p:spPr>
          <a:xfrm>
            <a:off x="4771996" y="54450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1459" name="Google Shape;1459;p23"/>
          <p:cNvSpPr txBox="1">
            <a:spLocks noGrp="1"/>
          </p:cNvSpPr>
          <p:nvPr>
            <p:ph type="title" idx="8"/>
          </p:nvPr>
        </p:nvSpPr>
        <p:spPr>
          <a:xfrm>
            <a:off x="8075701" y="24470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9pPr>
          </a:lstStyle>
          <a:p>
            <a:endParaRPr/>
          </a:p>
        </p:txBody>
      </p:sp>
      <p:sp>
        <p:nvSpPr>
          <p:cNvPr id="1460" name="Google Shape;1460;p23"/>
          <p:cNvSpPr txBox="1">
            <a:spLocks noGrp="1"/>
          </p:cNvSpPr>
          <p:nvPr>
            <p:ph type="subTitle" idx="9"/>
          </p:nvPr>
        </p:nvSpPr>
        <p:spPr>
          <a:xfrm>
            <a:off x="8075701" y="31274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1461" name="Google Shape;1461;p23"/>
          <p:cNvSpPr txBox="1">
            <a:spLocks noGrp="1"/>
          </p:cNvSpPr>
          <p:nvPr>
            <p:ph type="title" idx="13"/>
          </p:nvPr>
        </p:nvSpPr>
        <p:spPr>
          <a:xfrm>
            <a:off x="8075701" y="47646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9pPr>
          </a:lstStyle>
          <a:p>
            <a:endParaRPr/>
          </a:p>
        </p:txBody>
      </p:sp>
      <p:sp>
        <p:nvSpPr>
          <p:cNvPr id="1462" name="Google Shape;1462;p23"/>
          <p:cNvSpPr txBox="1">
            <a:spLocks noGrp="1"/>
          </p:cNvSpPr>
          <p:nvPr>
            <p:ph type="subTitle" idx="14"/>
          </p:nvPr>
        </p:nvSpPr>
        <p:spPr>
          <a:xfrm>
            <a:off x="8075701" y="5445033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1463" name="Google Shape;1463;p23"/>
          <p:cNvSpPr txBox="1">
            <a:spLocks noGrp="1"/>
          </p:cNvSpPr>
          <p:nvPr>
            <p:ph type="title" idx="15"/>
          </p:nvPr>
        </p:nvSpPr>
        <p:spPr>
          <a:xfrm>
            <a:off x="950967" y="491767"/>
            <a:ext cx="102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406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gradFill>
          <a:gsLst>
            <a:gs pos="0">
              <a:schemeClr val="accent1"/>
            </a:gs>
            <a:gs pos="5000">
              <a:srgbClr val="4A1C84"/>
            </a:gs>
            <a:gs pos="9000">
              <a:srgbClr val="4C1D88"/>
            </a:gs>
            <a:gs pos="13000">
              <a:srgbClr val="4D1E8A"/>
            </a:gs>
            <a:gs pos="20000">
              <a:srgbClr val="4E1E8B"/>
            </a:gs>
            <a:gs pos="49000">
              <a:srgbClr val="140647"/>
            </a:gs>
            <a:gs pos="100000">
              <a:schemeClr val="l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" name="Google Shape;1465;p24"/>
          <p:cNvGrpSpPr/>
          <p:nvPr/>
        </p:nvGrpSpPr>
        <p:grpSpPr>
          <a:xfrm>
            <a:off x="10011304" y="4420363"/>
            <a:ext cx="3056403" cy="3055860"/>
            <a:chOff x="4985825" y="2320875"/>
            <a:chExt cx="676275" cy="676175"/>
          </a:xfrm>
        </p:grpSpPr>
        <p:sp>
          <p:nvSpPr>
            <p:cNvPr id="1466" name="Google Shape;1466;p24"/>
            <p:cNvSpPr/>
            <p:nvPr/>
          </p:nvSpPr>
          <p:spPr>
            <a:xfrm>
              <a:off x="4985825" y="2320875"/>
              <a:ext cx="676275" cy="676175"/>
            </a:xfrm>
            <a:custGeom>
              <a:avLst/>
              <a:gdLst/>
              <a:ahLst/>
              <a:cxnLst/>
              <a:rect l="l" t="t" r="r" b="b"/>
              <a:pathLst>
                <a:path w="27051" h="27047" extrusionOk="0">
                  <a:moveTo>
                    <a:pt x="13525" y="141"/>
                  </a:moveTo>
                  <a:cubicBezTo>
                    <a:pt x="20908" y="141"/>
                    <a:pt x="26911" y="6144"/>
                    <a:pt x="26911" y="13522"/>
                  </a:cubicBezTo>
                  <a:cubicBezTo>
                    <a:pt x="26911" y="20904"/>
                    <a:pt x="20908" y="26907"/>
                    <a:pt x="13525" y="26907"/>
                  </a:cubicBezTo>
                  <a:cubicBezTo>
                    <a:pt x="6143" y="26907"/>
                    <a:pt x="140" y="20904"/>
                    <a:pt x="140" y="13522"/>
                  </a:cubicBezTo>
                  <a:cubicBezTo>
                    <a:pt x="140" y="6144"/>
                    <a:pt x="6143" y="141"/>
                    <a:pt x="13525" y="141"/>
                  </a:cubicBezTo>
                  <a:close/>
                  <a:moveTo>
                    <a:pt x="13525" y="1"/>
                  </a:moveTo>
                  <a:cubicBezTo>
                    <a:pt x="6069" y="1"/>
                    <a:pt x="0" y="6065"/>
                    <a:pt x="0" y="13522"/>
                  </a:cubicBezTo>
                  <a:cubicBezTo>
                    <a:pt x="0" y="20983"/>
                    <a:pt x="6069" y="27047"/>
                    <a:pt x="13525" y="27047"/>
                  </a:cubicBezTo>
                  <a:cubicBezTo>
                    <a:pt x="20982" y="27047"/>
                    <a:pt x="27050" y="20983"/>
                    <a:pt x="27050" y="13522"/>
                  </a:cubicBezTo>
                  <a:cubicBezTo>
                    <a:pt x="27050" y="6065"/>
                    <a:pt x="20982" y="1"/>
                    <a:pt x="13525" y="1"/>
                  </a:cubicBezTo>
                  <a:close/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4"/>
            <p:cNvSpPr/>
            <p:nvPr/>
          </p:nvSpPr>
          <p:spPr>
            <a:xfrm>
              <a:off x="5008750" y="2343800"/>
              <a:ext cx="630325" cy="630325"/>
            </a:xfrm>
            <a:custGeom>
              <a:avLst/>
              <a:gdLst/>
              <a:ahLst/>
              <a:cxnLst/>
              <a:rect l="l" t="t" r="r" b="b"/>
              <a:pathLst>
                <a:path w="25213" h="25213" extrusionOk="0">
                  <a:moveTo>
                    <a:pt x="12608" y="25213"/>
                  </a:moveTo>
                  <a:cubicBezTo>
                    <a:pt x="5658" y="25213"/>
                    <a:pt x="0" y="19555"/>
                    <a:pt x="0" y="12605"/>
                  </a:cubicBezTo>
                  <a:cubicBezTo>
                    <a:pt x="0" y="5654"/>
                    <a:pt x="5658" y="1"/>
                    <a:pt x="12608" y="1"/>
                  </a:cubicBezTo>
                  <a:cubicBezTo>
                    <a:pt x="19559" y="1"/>
                    <a:pt x="25212" y="5654"/>
                    <a:pt x="25212" y="12605"/>
                  </a:cubicBezTo>
                  <a:cubicBezTo>
                    <a:pt x="25212" y="19559"/>
                    <a:pt x="19559" y="25213"/>
                    <a:pt x="12608" y="25213"/>
                  </a:cubicBezTo>
                  <a:close/>
                  <a:moveTo>
                    <a:pt x="12608" y="140"/>
                  </a:moveTo>
                  <a:cubicBezTo>
                    <a:pt x="5732" y="140"/>
                    <a:pt x="144" y="5733"/>
                    <a:pt x="144" y="12605"/>
                  </a:cubicBezTo>
                  <a:cubicBezTo>
                    <a:pt x="144" y="19481"/>
                    <a:pt x="5737" y="25073"/>
                    <a:pt x="12608" y="25073"/>
                  </a:cubicBezTo>
                  <a:cubicBezTo>
                    <a:pt x="19480" y="25073"/>
                    <a:pt x="25072" y="19481"/>
                    <a:pt x="25072" y="12605"/>
                  </a:cubicBezTo>
                  <a:cubicBezTo>
                    <a:pt x="25072" y="5733"/>
                    <a:pt x="19480" y="140"/>
                    <a:pt x="12608" y="140"/>
                  </a:cubicBezTo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4"/>
            <p:cNvSpPr/>
            <p:nvPr/>
          </p:nvSpPr>
          <p:spPr>
            <a:xfrm>
              <a:off x="5031775" y="2366825"/>
              <a:ext cx="584275" cy="584275"/>
            </a:xfrm>
            <a:custGeom>
              <a:avLst/>
              <a:gdLst/>
              <a:ahLst/>
              <a:cxnLst/>
              <a:rect l="l" t="t" r="r" b="b"/>
              <a:pathLst>
                <a:path w="23371" h="23371" extrusionOk="0">
                  <a:moveTo>
                    <a:pt x="11687" y="23371"/>
                  </a:moveTo>
                  <a:cubicBezTo>
                    <a:pt x="5244" y="23371"/>
                    <a:pt x="0" y="18127"/>
                    <a:pt x="0" y="11684"/>
                  </a:cubicBezTo>
                  <a:cubicBezTo>
                    <a:pt x="0" y="5240"/>
                    <a:pt x="5244" y="1"/>
                    <a:pt x="11687" y="1"/>
                  </a:cubicBezTo>
                  <a:cubicBezTo>
                    <a:pt x="18131" y="1"/>
                    <a:pt x="23370" y="5244"/>
                    <a:pt x="23370" y="11684"/>
                  </a:cubicBezTo>
                  <a:cubicBezTo>
                    <a:pt x="23370" y="18127"/>
                    <a:pt x="18131" y="23371"/>
                    <a:pt x="11687" y="23371"/>
                  </a:cubicBezTo>
                  <a:close/>
                  <a:moveTo>
                    <a:pt x="11687" y="141"/>
                  </a:moveTo>
                  <a:cubicBezTo>
                    <a:pt x="5322" y="141"/>
                    <a:pt x="140" y="5318"/>
                    <a:pt x="140" y="11684"/>
                  </a:cubicBezTo>
                  <a:cubicBezTo>
                    <a:pt x="140" y="18049"/>
                    <a:pt x="5322" y="23231"/>
                    <a:pt x="11687" y="23231"/>
                  </a:cubicBezTo>
                  <a:cubicBezTo>
                    <a:pt x="18053" y="23231"/>
                    <a:pt x="23230" y="18053"/>
                    <a:pt x="23230" y="11688"/>
                  </a:cubicBezTo>
                  <a:cubicBezTo>
                    <a:pt x="23230" y="5318"/>
                    <a:pt x="18053" y="141"/>
                    <a:pt x="11687" y="141"/>
                  </a:cubicBezTo>
                </a:path>
              </a:pathLst>
            </a:custGeom>
            <a:solidFill>
              <a:srgbClr val="521270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4"/>
            <p:cNvSpPr/>
            <p:nvPr/>
          </p:nvSpPr>
          <p:spPr>
            <a:xfrm>
              <a:off x="5054800" y="2389875"/>
              <a:ext cx="538325" cy="538200"/>
            </a:xfrm>
            <a:custGeom>
              <a:avLst/>
              <a:gdLst/>
              <a:ahLst/>
              <a:cxnLst/>
              <a:rect l="l" t="t" r="r" b="b"/>
              <a:pathLst>
                <a:path w="21533" h="21528" extrusionOk="0">
                  <a:moveTo>
                    <a:pt x="10766" y="21527"/>
                  </a:moveTo>
                  <a:cubicBezTo>
                    <a:pt x="4829" y="21527"/>
                    <a:pt x="1" y="16699"/>
                    <a:pt x="1" y="10762"/>
                  </a:cubicBezTo>
                  <a:cubicBezTo>
                    <a:pt x="1" y="4829"/>
                    <a:pt x="4829" y="0"/>
                    <a:pt x="10766" y="0"/>
                  </a:cubicBezTo>
                  <a:cubicBezTo>
                    <a:pt x="16699" y="0"/>
                    <a:pt x="21532" y="4829"/>
                    <a:pt x="21532" y="10762"/>
                  </a:cubicBezTo>
                  <a:cubicBezTo>
                    <a:pt x="21532" y="16699"/>
                    <a:pt x="16699" y="21527"/>
                    <a:pt x="10766" y="21527"/>
                  </a:cubicBezTo>
                  <a:close/>
                  <a:moveTo>
                    <a:pt x="10766" y="135"/>
                  </a:moveTo>
                  <a:cubicBezTo>
                    <a:pt x="4908" y="135"/>
                    <a:pt x="140" y="4903"/>
                    <a:pt x="140" y="10762"/>
                  </a:cubicBezTo>
                  <a:cubicBezTo>
                    <a:pt x="140" y="16620"/>
                    <a:pt x="4908" y="21388"/>
                    <a:pt x="10766" y="21388"/>
                  </a:cubicBezTo>
                  <a:cubicBezTo>
                    <a:pt x="16625" y="21388"/>
                    <a:pt x="21393" y="16620"/>
                    <a:pt x="21393" y="10762"/>
                  </a:cubicBezTo>
                  <a:cubicBezTo>
                    <a:pt x="21393" y="4903"/>
                    <a:pt x="16625" y="135"/>
                    <a:pt x="10766" y="135"/>
                  </a:cubicBezTo>
                  <a:close/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4"/>
            <p:cNvSpPr/>
            <p:nvPr/>
          </p:nvSpPr>
          <p:spPr>
            <a:xfrm>
              <a:off x="5077725" y="2412775"/>
              <a:ext cx="492375" cy="492375"/>
            </a:xfrm>
            <a:custGeom>
              <a:avLst/>
              <a:gdLst/>
              <a:ahLst/>
              <a:cxnLst/>
              <a:rect l="l" t="t" r="r" b="b"/>
              <a:pathLst>
                <a:path w="19695" h="19695" extrusionOk="0">
                  <a:moveTo>
                    <a:pt x="9849" y="19695"/>
                  </a:moveTo>
                  <a:cubicBezTo>
                    <a:pt x="4418" y="19695"/>
                    <a:pt x="0" y="15277"/>
                    <a:pt x="0" y="9846"/>
                  </a:cubicBezTo>
                  <a:cubicBezTo>
                    <a:pt x="0" y="4419"/>
                    <a:pt x="4418" y="1"/>
                    <a:pt x="9849" y="1"/>
                  </a:cubicBezTo>
                  <a:cubicBezTo>
                    <a:pt x="15276" y="1"/>
                    <a:pt x="19694" y="4419"/>
                    <a:pt x="19694" y="9846"/>
                  </a:cubicBezTo>
                  <a:cubicBezTo>
                    <a:pt x="19694" y="15277"/>
                    <a:pt x="15276" y="19695"/>
                    <a:pt x="9849" y="19695"/>
                  </a:cubicBezTo>
                  <a:moveTo>
                    <a:pt x="9849" y="141"/>
                  </a:moveTo>
                  <a:cubicBezTo>
                    <a:pt x="4497" y="141"/>
                    <a:pt x="144" y="4498"/>
                    <a:pt x="144" y="9846"/>
                  </a:cubicBezTo>
                  <a:cubicBezTo>
                    <a:pt x="144" y="15198"/>
                    <a:pt x="4497" y="19555"/>
                    <a:pt x="9849" y="19555"/>
                  </a:cubicBezTo>
                  <a:cubicBezTo>
                    <a:pt x="15202" y="19555"/>
                    <a:pt x="19554" y="15198"/>
                    <a:pt x="19554" y="9846"/>
                  </a:cubicBezTo>
                  <a:cubicBezTo>
                    <a:pt x="19554" y="4498"/>
                    <a:pt x="15197" y="141"/>
                    <a:pt x="9845" y="141"/>
                  </a:cubicBezTo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4"/>
            <p:cNvSpPr/>
            <p:nvPr/>
          </p:nvSpPr>
          <p:spPr>
            <a:xfrm>
              <a:off x="5100750" y="2435825"/>
              <a:ext cx="446300" cy="446300"/>
            </a:xfrm>
            <a:custGeom>
              <a:avLst/>
              <a:gdLst/>
              <a:ahLst/>
              <a:cxnLst/>
              <a:rect l="l" t="t" r="r" b="b"/>
              <a:pathLst>
                <a:path w="17852" h="17852" extrusionOk="0">
                  <a:moveTo>
                    <a:pt x="8928" y="17851"/>
                  </a:moveTo>
                  <a:cubicBezTo>
                    <a:pt x="4004" y="17851"/>
                    <a:pt x="1" y="13848"/>
                    <a:pt x="1" y="8924"/>
                  </a:cubicBezTo>
                  <a:cubicBezTo>
                    <a:pt x="1" y="4003"/>
                    <a:pt x="4004" y="0"/>
                    <a:pt x="8928" y="0"/>
                  </a:cubicBezTo>
                  <a:cubicBezTo>
                    <a:pt x="13849" y="0"/>
                    <a:pt x="17852" y="4003"/>
                    <a:pt x="17852" y="8924"/>
                  </a:cubicBezTo>
                  <a:cubicBezTo>
                    <a:pt x="17852" y="13848"/>
                    <a:pt x="13849" y="17851"/>
                    <a:pt x="8928" y="17851"/>
                  </a:cubicBezTo>
                  <a:close/>
                  <a:moveTo>
                    <a:pt x="8928" y="140"/>
                  </a:moveTo>
                  <a:cubicBezTo>
                    <a:pt x="4082" y="140"/>
                    <a:pt x="140" y="4082"/>
                    <a:pt x="140" y="8924"/>
                  </a:cubicBezTo>
                  <a:cubicBezTo>
                    <a:pt x="140" y="13770"/>
                    <a:pt x="4082" y="17712"/>
                    <a:pt x="8928" y="17712"/>
                  </a:cubicBezTo>
                  <a:cubicBezTo>
                    <a:pt x="13770" y="17712"/>
                    <a:pt x="17712" y="13770"/>
                    <a:pt x="17712" y="8924"/>
                  </a:cubicBezTo>
                  <a:cubicBezTo>
                    <a:pt x="17712" y="4082"/>
                    <a:pt x="13770" y="140"/>
                    <a:pt x="8928" y="140"/>
                  </a:cubicBezTo>
                  <a:close/>
                </a:path>
              </a:pathLst>
            </a:custGeom>
            <a:solidFill>
              <a:srgbClr val="880083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4"/>
            <p:cNvSpPr/>
            <p:nvPr/>
          </p:nvSpPr>
          <p:spPr>
            <a:xfrm>
              <a:off x="5123775" y="24587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7" y="16014"/>
                  </a:moveTo>
                  <a:cubicBezTo>
                    <a:pt x="3594" y="16014"/>
                    <a:pt x="1" y="12426"/>
                    <a:pt x="1" y="8008"/>
                  </a:cubicBezTo>
                  <a:cubicBezTo>
                    <a:pt x="1" y="3594"/>
                    <a:pt x="3594" y="1"/>
                    <a:pt x="8007" y="1"/>
                  </a:cubicBezTo>
                  <a:cubicBezTo>
                    <a:pt x="12421" y="1"/>
                    <a:pt x="16014" y="3594"/>
                    <a:pt x="16014" y="8008"/>
                  </a:cubicBezTo>
                  <a:cubicBezTo>
                    <a:pt x="16014" y="12426"/>
                    <a:pt x="12421" y="16014"/>
                    <a:pt x="8007" y="16014"/>
                  </a:cubicBezTo>
                  <a:close/>
                  <a:moveTo>
                    <a:pt x="8007" y="141"/>
                  </a:moveTo>
                  <a:cubicBezTo>
                    <a:pt x="3668" y="141"/>
                    <a:pt x="140" y="3672"/>
                    <a:pt x="140" y="8008"/>
                  </a:cubicBezTo>
                  <a:cubicBezTo>
                    <a:pt x="140" y="12347"/>
                    <a:pt x="3668" y="15875"/>
                    <a:pt x="8007" y="15875"/>
                  </a:cubicBezTo>
                  <a:cubicBezTo>
                    <a:pt x="12343" y="15875"/>
                    <a:pt x="15874" y="12347"/>
                    <a:pt x="15874" y="8008"/>
                  </a:cubicBezTo>
                  <a:cubicBezTo>
                    <a:pt x="15874" y="3672"/>
                    <a:pt x="12343" y="141"/>
                    <a:pt x="8007" y="141"/>
                  </a:cubicBezTo>
                  <a:close/>
                </a:path>
              </a:pathLst>
            </a:custGeom>
            <a:solidFill>
              <a:srgbClr val="880083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5132725" y="2467800"/>
              <a:ext cx="368375" cy="378525"/>
            </a:xfrm>
            <a:custGeom>
              <a:avLst/>
              <a:gdLst/>
              <a:ahLst/>
              <a:cxnLst/>
              <a:rect l="l" t="t" r="r" b="b"/>
              <a:pathLst>
                <a:path w="14735" h="15141" extrusionOk="0">
                  <a:moveTo>
                    <a:pt x="7649" y="14735"/>
                  </a:moveTo>
                  <a:cubicBezTo>
                    <a:pt x="4781" y="14735"/>
                    <a:pt x="2197" y="13010"/>
                    <a:pt x="1101" y="10360"/>
                  </a:cubicBezTo>
                  <a:cubicBezTo>
                    <a:pt x="1" y="7710"/>
                    <a:pt x="608" y="4663"/>
                    <a:pt x="2633" y="2637"/>
                  </a:cubicBezTo>
                  <a:cubicBezTo>
                    <a:pt x="4659" y="607"/>
                    <a:pt x="7711" y="0"/>
                    <a:pt x="10356" y="1100"/>
                  </a:cubicBezTo>
                  <a:cubicBezTo>
                    <a:pt x="13006" y="2196"/>
                    <a:pt x="14731" y="4781"/>
                    <a:pt x="14735" y="7645"/>
                  </a:cubicBezTo>
                  <a:cubicBezTo>
                    <a:pt x="14731" y="11561"/>
                    <a:pt x="11557" y="14730"/>
                    <a:pt x="7645" y="14735"/>
                  </a:cubicBezTo>
                  <a:moveTo>
                    <a:pt x="7645" y="699"/>
                  </a:moveTo>
                  <a:cubicBezTo>
                    <a:pt x="4838" y="699"/>
                    <a:pt x="2301" y="2393"/>
                    <a:pt x="1227" y="4986"/>
                  </a:cubicBezTo>
                  <a:cubicBezTo>
                    <a:pt x="153" y="7583"/>
                    <a:pt x="747" y="10570"/>
                    <a:pt x="2734" y="12556"/>
                  </a:cubicBezTo>
                  <a:cubicBezTo>
                    <a:pt x="4720" y="14547"/>
                    <a:pt x="7706" y="15141"/>
                    <a:pt x="10304" y="14067"/>
                  </a:cubicBezTo>
                  <a:cubicBezTo>
                    <a:pt x="12901" y="12988"/>
                    <a:pt x="14591" y="10456"/>
                    <a:pt x="14591" y="7649"/>
                  </a:cubicBezTo>
                  <a:cubicBezTo>
                    <a:pt x="14586" y="3811"/>
                    <a:pt x="11482" y="703"/>
                    <a:pt x="7645" y="699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5157625" y="2492675"/>
              <a:ext cx="320450" cy="328875"/>
            </a:xfrm>
            <a:custGeom>
              <a:avLst/>
              <a:gdLst/>
              <a:ahLst/>
              <a:cxnLst/>
              <a:rect l="l" t="t" r="r" b="b"/>
              <a:pathLst>
                <a:path w="12818" h="13155" extrusionOk="0">
                  <a:moveTo>
                    <a:pt x="6653" y="12818"/>
                  </a:moveTo>
                  <a:cubicBezTo>
                    <a:pt x="4156" y="12818"/>
                    <a:pt x="1908" y="11317"/>
                    <a:pt x="956" y="9011"/>
                  </a:cubicBezTo>
                  <a:cubicBezTo>
                    <a:pt x="0" y="6706"/>
                    <a:pt x="528" y="4056"/>
                    <a:pt x="2292" y="2293"/>
                  </a:cubicBezTo>
                  <a:cubicBezTo>
                    <a:pt x="4056" y="529"/>
                    <a:pt x="6706" y="1"/>
                    <a:pt x="9011" y="957"/>
                  </a:cubicBezTo>
                  <a:cubicBezTo>
                    <a:pt x="11316" y="1908"/>
                    <a:pt x="12818" y="4157"/>
                    <a:pt x="12818" y="6654"/>
                  </a:cubicBezTo>
                  <a:cubicBezTo>
                    <a:pt x="12813" y="10055"/>
                    <a:pt x="10054" y="12814"/>
                    <a:pt x="6653" y="12818"/>
                  </a:cubicBezTo>
                  <a:close/>
                  <a:moveTo>
                    <a:pt x="6653" y="625"/>
                  </a:moveTo>
                  <a:cubicBezTo>
                    <a:pt x="4213" y="625"/>
                    <a:pt x="2017" y="2092"/>
                    <a:pt x="1083" y="4344"/>
                  </a:cubicBezTo>
                  <a:cubicBezTo>
                    <a:pt x="153" y="6597"/>
                    <a:pt x="668" y="9190"/>
                    <a:pt x="2392" y="10915"/>
                  </a:cubicBezTo>
                  <a:cubicBezTo>
                    <a:pt x="4113" y="12635"/>
                    <a:pt x="6706" y="13155"/>
                    <a:pt x="8958" y="12220"/>
                  </a:cubicBezTo>
                  <a:cubicBezTo>
                    <a:pt x="11211" y="11286"/>
                    <a:pt x="12678" y="9090"/>
                    <a:pt x="12678" y="6650"/>
                  </a:cubicBezTo>
                  <a:cubicBezTo>
                    <a:pt x="12674" y="3323"/>
                    <a:pt x="9980" y="629"/>
                    <a:pt x="6653" y="625"/>
                  </a:cubicBezTo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5182400" y="2517450"/>
              <a:ext cx="272750" cy="279325"/>
            </a:xfrm>
            <a:custGeom>
              <a:avLst/>
              <a:gdLst/>
              <a:ahLst/>
              <a:cxnLst/>
              <a:rect l="l" t="t" r="r" b="b"/>
              <a:pathLst>
                <a:path w="10910" h="11173" extrusionOk="0">
                  <a:moveTo>
                    <a:pt x="5662" y="10911"/>
                  </a:moveTo>
                  <a:cubicBezTo>
                    <a:pt x="3541" y="10906"/>
                    <a:pt x="1624" y="9631"/>
                    <a:pt x="812" y="7667"/>
                  </a:cubicBezTo>
                  <a:cubicBezTo>
                    <a:pt x="0" y="5707"/>
                    <a:pt x="450" y="3450"/>
                    <a:pt x="1952" y="1952"/>
                  </a:cubicBezTo>
                  <a:cubicBezTo>
                    <a:pt x="3453" y="450"/>
                    <a:pt x="5710" y="1"/>
                    <a:pt x="7671" y="813"/>
                  </a:cubicBezTo>
                  <a:cubicBezTo>
                    <a:pt x="9631" y="1625"/>
                    <a:pt x="10910" y="3537"/>
                    <a:pt x="10910" y="5659"/>
                  </a:cubicBezTo>
                  <a:cubicBezTo>
                    <a:pt x="10906" y="8557"/>
                    <a:pt x="8557" y="10906"/>
                    <a:pt x="5662" y="10911"/>
                  </a:cubicBezTo>
                  <a:close/>
                  <a:moveTo>
                    <a:pt x="5662" y="555"/>
                  </a:moveTo>
                  <a:cubicBezTo>
                    <a:pt x="3597" y="551"/>
                    <a:pt x="1733" y="1799"/>
                    <a:pt x="943" y="3707"/>
                  </a:cubicBezTo>
                  <a:cubicBezTo>
                    <a:pt x="153" y="5615"/>
                    <a:pt x="589" y="7811"/>
                    <a:pt x="2048" y="9273"/>
                  </a:cubicBezTo>
                  <a:cubicBezTo>
                    <a:pt x="3510" y="10732"/>
                    <a:pt x="5706" y="11172"/>
                    <a:pt x="7614" y="10378"/>
                  </a:cubicBezTo>
                  <a:cubicBezTo>
                    <a:pt x="9526" y="9588"/>
                    <a:pt x="10770" y="7728"/>
                    <a:pt x="10770" y="5659"/>
                  </a:cubicBezTo>
                  <a:cubicBezTo>
                    <a:pt x="10766" y="2843"/>
                    <a:pt x="8483" y="555"/>
                    <a:pt x="5662" y="555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5207275" y="2542225"/>
              <a:ext cx="224850" cy="229675"/>
            </a:xfrm>
            <a:custGeom>
              <a:avLst/>
              <a:gdLst/>
              <a:ahLst/>
              <a:cxnLst/>
              <a:rect l="l" t="t" r="r" b="b"/>
              <a:pathLst>
                <a:path w="8994" h="9187" extrusionOk="0">
                  <a:moveTo>
                    <a:pt x="4667" y="8998"/>
                  </a:moveTo>
                  <a:cubicBezTo>
                    <a:pt x="2917" y="8998"/>
                    <a:pt x="1336" y="7942"/>
                    <a:pt x="668" y="6327"/>
                  </a:cubicBezTo>
                  <a:cubicBezTo>
                    <a:pt x="0" y="4707"/>
                    <a:pt x="367" y="2847"/>
                    <a:pt x="1607" y="1612"/>
                  </a:cubicBezTo>
                  <a:cubicBezTo>
                    <a:pt x="2843" y="372"/>
                    <a:pt x="4707" y="1"/>
                    <a:pt x="6322" y="673"/>
                  </a:cubicBezTo>
                  <a:cubicBezTo>
                    <a:pt x="7942" y="1341"/>
                    <a:pt x="8994" y="2917"/>
                    <a:pt x="8994" y="4668"/>
                  </a:cubicBezTo>
                  <a:cubicBezTo>
                    <a:pt x="8994" y="7060"/>
                    <a:pt x="7055" y="8994"/>
                    <a:pt x="4667" y="8998"/>
                  </a:cubicBezTo>
                  <a:close/>
                  <a:moveTo>
                    <a:pt x="4667" y="481"/>
                  </a:moveTo>
                  <a:cubicBezTo>
                    <a:pt x="2973" y="481"/>
                    <a:pt x="1446" y="1502"/>
                    <a:pt x="795" y="3065"/>
                  </a:cubicBezTo>
                  <a:cubicBezTo>
                    <a:pt x="149" y="4633"/>
                    <a:pt x="507" y="6431"/>
                    <a:pt x="1703" y="7632"/>
                  </a:cubicBezTo>
                  <a:cubicBezTo>
                    <a:pt x="2904" y="8828"/>
                    <a:pt x="4702" y="9186"/>
                    <a:pt x="6270" y="8540"/>
                  </a:cubicBezTo>
                  <a:cubicBezTo>
                    <a:pt x="7833" y="7889"/>
                    <a:pt x="8854" y="6361"/>
                    <a:pt x="8854" y="4668"/>
                  </a:cubicBezTo>
                  <a:cubicBezTo>
                    <a:pt x="8854" y="2358"/>
                    <a:pt x="6977" y="485"/>
                    <a:pt x="4667" y="48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5232050" y="2567000"/>
              <a:ext cx="177150" cy="180125"/>
            </a:xfrm>
            <a:custGeom>
              <a:avLst/>
              <a:gdLst/>
              <a:ahLst/>
              <a:cxnLst/>
              <a:rect l="l" t="t" r="r" b="b"/>
              <a:pathLst>
                <a:path w="7086" h="7205" extrusionOk="0">
                  <a:moveTo>
                    <a:pt x="3676" y="7086"/>
                  </a:moveTo>
                  <a:cubicBezTo>
                    <a:pt x="2297" y="7086"/>
                    <a:pt x="1053" y="6257"/>
                    <a:pt x="524" y="4982"/>
                  </a:cubicBezTo>
                  <a:cubicBezTo>
                    <a:pt x="0" y="3707"/>
                    <a:pt x="289" y="2245"/>
                    <a:pt x="1267" y="1267"/>
                  </a:cubicBezTo>
                  <a:cubicBezTo>
                    <a:pt x="2240" y="293"/>
                    <a:pt x="3707" y="1"/>
                    <a:pt x="4982" y="529"/>
                  </a:cubicBezTo>
                  <a:cubicBezTo>
                    <a:pt x="6252" y="1057"/>
                    <a:pt x="7086" y="2301"/>
                    <a:pt x="7086" y="3677"/>
                  </a:cubicBezTo>
                  <a:cubicBezTo>
                    <a:pt x="7082" y="5558"/>
                    <a:pt x="5558" y="7086"/>
                    <a:pt x="3676" y="7086"/>
                  </a:cubicBezTo>
                  <a:close/>
                  <a:moveTo>
                    <a:pt x="3676" y="411"/>
                  </a:moveTo>
                  <a:cubicBezTo>
                    <a:pt x="2354" y="411"/>
                    <a:pt x="1162" y="1206"/>
                    <a:pt x="655" y="2428"/>
                  </a:cubicBezTo>
                  <a:cubicBezTo>
                    <a:pt x="149" y="3650"/>
                    <a:pt x="428" y="5056"/>
                    <a:pt x="1363" y="5990"/>
                  </a:cubicBezTo>
                  <a:cubicBezTo>
                    <a:pt x="2297" y="6925"/>
                    <a:pt x="3707" y="7204"/>
                    <a:pt x="4925" y="6698"/>
                  </a:cubicBezTo>
                  <a:cubicBezTo>
                    <a:pt x="6147" y="6191"/>
                    <a:pt x="6946" y="4999"/>
                    <a:pt x="6946" y="3677"/>
                  </a:cubicBezTo>
                  <a:cubicBezTo>
                    <a:pt x="6942" y="1874"/>
                    <a:pt x="5479" y="411"/>
                    <a:pt x="3676" y="41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8" name="Google Shape;1478;p24"/>
          <p:cNvGrpSpPr/>
          <p:nvPr/>
        </p:nvGrpSpPr>
        <p:grpSpPr>
          <a:xfrm>
            <a:off x="620768" y="-2070033"/>
            <a:ext cx="10997801" cy="10997801"/>
            <a:chOff x="465575" y="-1552525"/>
            <a:chExt cx="8248351" cy="8248351"/>
          </a:xfrm>
        </p:grpSpPr>
        <p:pic>
          <p:nvPicPr>
            <p:cNvPr id="1479" name="Google Shape;1479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65575" y="-1552525"/>
              <a:ext cx="8248351" cy="8248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0" name="Google Shape;1480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48625" y="-867950"/>
              <a:ext cx="6890473" cy="6893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1" name="Google Shape;1481;p24"/>
          <p:cNvGrpSpPr/>
          <p:nvPr/>
        </p:nvGrpSpPr>
        <p:grpSpPr>
          <a:xfrm>
            <a:off x="-618861" y="4349827"/>
            <a:ext cx="4730423" cy="3459805"/>
            <a:chOff x="4732600" y="1009750"/>
            <a:chExt cx="980900" cy="717425"/>
          </a:xfrm>
        </p:grpSpPr>
        <p:sp>
          <p:nvSpPr>
            <p:cNvPr id="1482" name="Google Shape;1482;p24"/>
            <p:cNvSpPr/>
            <p:nvPr/>
          </p:nvSpPr>
          <p:spPr>
            <a:xfrm>
              <a:off x="473260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473260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473260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4"/>
            <p:cNvSpPr/>
            <p:nvPr/>
          </p:nvSpPr>
          <p:spPr>
            <a:xfrm>
              <a:off x="473260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4"/>
            <p:cNvSpPr/>
            <p:nvPr/>
          </p:nvSpPr>
          <p:spPr>
            <a:xfrm>
              <a:off x="473260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4"/>
            <p:cNvSpPr/>
            <p:nvPr/>
          </p:nvSpPr>
          <p:spPr>
            <a:xfrm>
              <a:off x="473260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473260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4"/>
            <p:cNvSpPr/>
            <p:nvPr/>
          </p:nvSpPr>
          <p:spPr>
            <a:xfrm>
              <a:off x="473260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4"/>
            <p:cNvSpPr/>
            <p:nvPr/>
          </p:nvSpPr>
          <p:spPr>
            <a:xfrm>
              <a:off x="480945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480945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4"/>
            <p:cNvSpPr/>
            <p:nvPr/>
          </p:nvSpPr>
          <p:spPr>
            <a:xfrm>
              <a:off x="480945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4"/>
            <p:cNvSpPr/>
            <p:nvPr/>
          </p:nvSpPr>
          <p:spPr>
            <a:xfrm>
              <a:off x="480945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4"/>
            <p:cNvSpPr/>
            <p:nvPr/>
          </p:nvSpPr>
          <p:spPr>
            <a:xfrm>
              <a:off x="480945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4"/>
            <p:cNvSpPr/>
            <p:nvPr/>
          </p:nvSpPr>
          <p:spPr>
            <a:xfrm>
              <a:off x="480945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480945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480945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480945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480945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480945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480945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4809450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4809450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4809450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4809450" y="13218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4809450" y="12437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4963350" y="132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488640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488640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488640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488640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488640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488640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488640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4886400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4886400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488640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4886400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4886400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4886400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4963350" y="17118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4963350" y="168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4"/>
            <p:cNvSpPr/>
            <p:nvPr/>
          </p:nvSpPr>
          <p:spPr>
            <a:xfrm>
              <a:off x="4963350" y="16599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4963350" y="16339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4963350" y="16078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4963350" y="1581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4963350" y="155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4963350" y="15298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4963350" y="150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504027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504027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504027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504027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4"/>
            <p:cNvSpPr/>
            <p:nvPr/>
          </p:nvSpPr>
          <p:spPr>
            <a:xfrm>
              <a:off x="504027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504027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504027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504027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5040275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504027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5040275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5040275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5040275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5040275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5040275" y="13477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5040275" y="13218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5040275" y="1295825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5040275" y="11657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5117125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5117125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5117125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5117125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5117125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5117125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5117125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5117125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5117125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5117125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5117125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5117125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5117125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5117125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5117125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5117125" y="13218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5117125" y="10878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5194075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5194075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5194075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5194075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5194075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5194075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5194075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5194075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5194075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5194075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5194075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5194075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5271025" y="17118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5271025" y="168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5271025" y="16599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5271025" y="16339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5271025" y="16078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5271025" y="1581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5271025" y="155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5271025" y="15298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5271025" y="150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5271025" y="1477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5271025" y="145190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5271025" y="142580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5271025" y="13998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5271025" y="137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5271025" y="13477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5271025" y="132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5271025" y="1295825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5271025" y="12698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5271025" y="12437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5271025" y="12177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5271025" y="119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5271025" y="11657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5271025" y="11397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5271025" y="1113775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5271025" y="10097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534795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534795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534795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534795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534795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534795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534795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5347950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5347950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534795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5347950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5347950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5347950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5347950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5347950" y="13477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5347950" y="13218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5347950" y="1295825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5347950" y="12698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542480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542480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542480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542480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542480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542480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542480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542480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542480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542480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480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42480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424800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50175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50175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50175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0175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550175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550175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550175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550175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550175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550175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24"/>
            <p:cNvSpPr/>
            <p:nvPr/>
          </p:nvSpPr>
          <p:spPr>
            <a:xfrm>
              <a:off x="550175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50175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24"/>
            <p:cNvSpPr/>
            <p:nvPr/>
          </p:nvSpPr>
          <p:spPr>
            <a:xfrm>
              <a:off x="5501750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5501750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5501750" y="1295825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557867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57867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24"/>
            <p:cNvSpPr/>
            <p:nvPr/>
          </p:nvSpPr>
          <p:spPr>
            <a:xfrm>
              <a:off x="557867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24"/>
            <p:cNvSpPr/>
            <p:nvPr/>
          </p:nvSpPr>
          <p:spPr>
            <a:xfrm>
              <a:off x="557867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24"/>
            <p:cNvSpPr/>
            <p:nvPr/>
          </p:nvSpPr>
          <p:spPr>
            <a:xfrm>
              <a:off x="557867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557867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557867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557867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557867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565562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565562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565562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565562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565562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565562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565562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565562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5655625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565562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5655625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5655625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FF00A4">
                <a:alpha val="1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9" name="Google Shape;1669;p24"/>
          <p:cNvGrpSpPr/>
          <p:nvPr/>
        </p:nvGrpSpPr>
        <p:grpSpPr>
          <a:xfrm>
            <a:off x="950975" y="-1209808"/>
            <a:ext cx="584399" cy="3801173"/>
            <a:chOff x="3059125" y="233425"/>
            <a:chExt cx="113200" cy="736300"/>
          </a:xfrm>
        </p:grpSpPr>
        <p:sp>
          <p:nvSpPr>
            <p:cNvPr id="1670" name="Google Shape;1670;p24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6" name="Google Shape;1686;p24"/>
          <p:cNvSpPr txBox="1">
            <a:spLocks noGrp="1"/>
          </p:cNvSpPr>
          <p:nvPr>
            <p:ph type="ctrTitle"/>
          </p:nvPr>
        </p:nvSpPr>
        <p:spPr>
          <a:xfrm>
            <a:off x="3490967" y="685800"/>
            <a:ext cx="5196000" cy="13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arro"/>
              <a:buNone/>
              <a:defRPr sz="6933" b="1">
                <a:solidFill>
                  <a:srgbClr val="FFFFFF"/>
                </a:solidFill>
                <a:latin typeface="Farro"/>
                <a:ea typeface="Farro"/>
                <a:cs typeface="Farro"/>
                <a:sym typeface="Far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87" name="Google Shape;1687;p24"/>
          <p:cNvSpPr txBox="1">
            <a:spLocks noGrp="1"/>
          </p:cNvSpPr>
          <p:nvPr>
            <p:ph type="subTitle" idx="1"/>
          </p:nvPr>
        </p:nvSpPr>
        <p:spPr>
          <a:xfrm>
            <a:off x="3490967" y="2661417"/>
            <a:ext cx="5196000" cy="19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3733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3733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3733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3733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3733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3733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3733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3733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688" name="Google Shape;1688;p24"/>
          <p:cNvSpPr txBox="1"/>
          <p:nvPr/>
        </p:nvSpPr>
        <p:spPr>
          <a:xfrm>
            <a:off x="3313167" y="4779667"/>
            <a:ext cx="55516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CREDITS: This presentation template was created by </a:t>
            </a:r>
            <a:r>
              <a:rPr lang="en" sz="24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, including icons by </a:t>
            </a:r>
            <a:r>
              <a:rPr lang="en" sz="24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4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24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and infographics &amp; images by </a:t>
            </a:r>
            <a:r>
              <a:rPr lang="en" sz="2400" b="1">
                <a:solidFill>
                  <a:schemeClr val="dk2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575776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25"/>
          <p:cNvSpPr/>
          <p:nvPr/>
        </p:nvSpPr>
        <p:spPr>
          <a:xfrm rot="10800000" flipH="1">
            <a:off x="4645784" y="-1816900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25"/>
          <p:cNvSpPr/>
          <p:nvPr/>
        </p:nvSpPr>
        <p:spPr>
          <a:xfrm rot="10800000" flipH="1">
            <a:off x="-900600" y="4944300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25"/>
          <p:cNvSpPr/>
          <p:nvPr/>
        </p:nvSpPr>
        <p:spPr>
          <a:xfrm rot="10800000" flipH="1">
            <a:off x="10958367" y="3940200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3" name="Google Shape;1693;p25"/>
          <p:cNvGrpSpPr/>
          <p:nvPr/>
        </p:nvGrpSpPr>
        <p:grpSpPr>
          <a:xfrm rot="10800000" flipH="1">
            <a:off x="2276742" y="6225587"/>
            <a:ext cx="3987793" cy="549087"/>
            <a:chOff x="5043450" y="506600"/>
            <a:chExt cx="594625" cy="81875"/>
          </a:xfrm>
        </p:grpSpPr>
        <p:sp>
          <p:nvSpPr>
            <p:cNvPr id="1694" name="Google Shape;1694;p25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01" name="Google Shape;1701;p25"/>
          <p:cNvSpPr/>
          <p:nvPr/>
        </p:nvSpPr>
        <p:spPr>
          <a:xfrm rot="10800000" flipH="1">
            <a:off x="117283" y="1317689"/>
            <a:ext cx="761504" cy="660008"/>
          </a:xfrm>
          <a:custGeom>
            <a:avLst/>
            <a:gdLst/>
            <a:ahLst/>
            <a:cxnLst/>
            <a:rect l="l" t="t" r="r" b="b"/>
            <a:pathLst>
              <a:path w="6715" h="5820" extrusionOk="0">
                <a:moveTo>
                  <a:pt x="6715" y="5820"/>
                </a:moveTo>
                <a:lnTo>
                  <a:pt x="0" y="5820"/>
                </a:lnTo>
                <a:lnTo>
                  <a:pt x="3358" y="0"/>
                </a:lnTo>
                <a:close/>
                <a:moveTo>
                  <a:pt x="2087" y="4615"/>
                </a:moveTo>
                <a:lnTo>
                  <a:pt x="4632" y="4615"/>
                </a:lnTo>
                <a:lnTo>
                  <a:pt x="3358" y="2410"/>
                </a:lnTo>
                <a:close/>
              </a:path>
            </a:pathLst>
          </a:custGeom>
          <a:solidFill>
            <a:srgbClr val="00CEAB">
              <a:alpha val="257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25"/>
          <p:cNvSpPr/>
          <p:nvPr/>
        </p:nvSpPr>
        <p:spPr>
          <a:xfrm rot="10800000" flipH="1">
            <a:off x="1050708" y="232792"/>
            <a:ext cx="695729" cy="602059"/>
          </a:xfrm>
          <a:custGeom>
            <a:avLst/>
            <a:gdLst/>
            <a:ahLst/>
            <a:cxnLst/>
            <a:rect l="l" t="t" r="r" b="b"/>
            <a:pathLst>
              <a:path w="6135" h="5309" extrusionOk="0">
                <a:moveTo>
                  <a:pt x="6135" y="5309"/>
                </a:moveTo>
                <a:lnTo>
                  <a:pt x="1" y="5309"/>
                </a:lnTo>
                <a:lnTo>
                  <a:pt x="3065" y="0"/>
                </a:lnTo>
                <a:close/>
                <a:moveTo>
                  <a:pt x="1503" y="4444"/>
                </a:moveTo>
                <a:lnTo>
                  <a:pt x="4633" y="4444"/>
                </a:lnTo>
                <a:lnTo>
                  <a:pt x="3065" y="1733"/>
                </a:lnTo>
                <a:close/>
              </a:path>
            </a:pathLst>
          </a:custGeom>
          <a:solidFill>
            <a:srgbClr val="B80090">
              <a:alpha val="23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03" name="Google Shape;1703;p25"/>
          <p:cNvGrpSpPr/>
          <p:nvPr/>
        </p:nvGrpSpPr>
        <p:grpSpPr>
          <a:xfrm rot="10800000" flipH="1">
            <a:off x="11411975" y="-1303516"/>
            <a:ext cx="584399" cy="3801173"/>
            <a:chOff x="3059125" y="233425"/>
            <a:chExt cx="113200" cy="736300"/>
          </a:xfrm>
        </p:grpSpPr>
        <p:sp>
          <p:nvSpPr>
            <p:cNvPr id="1704" name="Google Shape;1704;p25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00CEAB">
                <a:alpha val="86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00C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25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25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25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25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25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25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0" name="Google Shape;1720;p25"/>
          <p:cNvGrpSpPr/>
          <p:nvPr/>
        </p:nvGrpSpPr>
        <p:grpSpPr>
          <a:xfrm rot="10800000" flipH="1">
            <a:off x="9733980" y="4604349"/>
            <a:ext cx="2572515" cy="2134643"/>
            <a:chOff x="5916298" y="734175"/>
            <a:chExt cx="763327" cy="633375"/>
          </a:xfrm>
        </p:grpSpPr>
        <p:sp>
          <p:nvSpPr>
            <p:cNvPr id="1721" name="Google Shape;1721;p25"/>
            <p:cNvSpPr/>
            <p:nvPr/>
          </p:nvSpPr>
          <p:spPr>
            <a:xfrm>
              <a:off x="6587050" y="1260575"/>
              <a:ext cx="92575" cy="106975"/>
            </a:xfrm>
            <a:custGeom>
              <a:avLst/>
              <a:gdLst/>
              <a:ahLst/>
              <a:cxnLst/>
              <a:rect l="l" t="t" r="r" b="b"/>
              <a:pathLst>
                <a:path w="3703" h="4279" extrusionOk="0">
                  <a:moveTo>
                    <a:pt x="1" y="4278"/>
                  </a:moveTo>
                  <a:lnTo>
                    <a:pt x="1" y="0"/>
                  </a:lnTo>
                  <a:lnTo>
                    <a:pt x="3703" y="2139"/>
                  </a:lnTo>
                  <a:close/>
                  <a:moveTo>
                    <a:pt x="765" y="1332"/>
                  </a:moveTo>
                  <a:lnTo>
                    <a:pt x="765" y="2951"/>
                  </a:lnTo>
                  <a:lnTo>
                    <a:pt x="2166" y="2139"/>
                  </a:lnTo>
                  <a:close/>
                </a:path>
              </a:pathLst>
            </a:custGeom>
            <a:solidFill>
              <a:srgbClr val="FF00A4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25"/>
            <p:cNvSpPr/>
            <p:nvPr/>
          </p:nvSpPr>
          <p:spPr>
            <a:xfrm>
              <a:off x="5916298" y="789107"/>
              <a:ext cx="84500" cy="97475"/>
            </a:xfrm>
            <a:custGeom>
              <a:avLst/>
              <a:gdLst/>
              <a:ahLst/>
              <a:cxnLst/>
              <a:rect l="l" t="t" r="r" b="b"/>
              <a:pathLst>
                <a:path w="3380" h="3899" extrusionOk="0">
                  <a:moveTo>
                    <a:pt x="0" y="3899"/>
                  </a:moveTo>
                  <a:lnTo>
                    <a:pt x="0" y="0"/>
                  </a:lnTo>
                  <a:lnTo>
                    <a:pt x="3379" y="1952"/>
                  </a:lnTo>
                  <a:close/>
                  <a:moveTo>
                    <a:pt x="550" y="952"/>
                  </a:moveTo>
                  <a:lnTo>
                    <a:pt x="550" y="2947"/>
                  </a:lnTo>
                  <a:lnTo>
                    <a:pt x="2279" y="1952"/>
                  </a:lnTo>
                  <a:close/>
                </a:path>
              </a:pathLst>
            </a:custGeom>
            <a:solidFill>
              <a:srgbClr val="B80090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25"/>
            <p:cNvSpPr/>
            <p:nvPr/>
          </p:nvSpPr>
          <p:spPr>
            <a:xfrm>
              <a:off x="6330575" y="947153"/>
              <a:ext cx="173225" cy="200100"/>
            </a:xfrm>
            <a:custGeom>
              <a:avLst/>
              <a:gdLst/>
              <a:ahLst/>
              <a:cxnLst/>
              <a:rect l="l" t="t" r="r" b="b"/>
              <a:pathLst>
                <a:path w="6929" h="8004" extrusionOk="0">
                  <a:moveTo>
                    <a:pt x="0" y="8003"/>
                  </a:moveTo>
                  <a:lnTo>
                    <a:pt x="0" y="1"/>
                  </a:lnTo>
                  <a:lnTo>
                    <a:pt x="6929" y="4004"/>
                  </a:lnTo>
                  <a:close/>
                  <a:moveTo>
                    <a:pt x="1127" y="1957"/>
                  </a:moveTo>
                  <a:lnTo>
                    <a:pt x="1127" y="6048"/>
                  </a:lnTo>
                  <a:lnTo>
                    <a:pt x="4672" y="4004"/>
                  </a:ln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25"/>
            <p:cNvSpPr/>
            <p:nvPr/>
          </p:nvSpPr>
          <p:spPr>
            <a:xfrm>
              <a:off x="6506175" y="734175"/>
              <a:ext cx="112775" cy="130225"/>
            </a:xfrm>
            <a:custGeom>
              <a:avLst/>
              <a:gdLst/>
              <a:ahLst/>
              <a:cxnLst/>
              <a:rect l="l" t="t" r="r" b="b"/>
              <a:pathLst>
                <a:path w="4511" h="5209" extrusionOk="0">
                  <a:moveTo>
                    <a:pt x="1" y="5208"/>
                  </a:moveTo>
                  <a:lnTo>
                    <a:pt x="1" y="0"/>
                  </a:lnTo>
                  <a:lnTo>
                    <a:pt x="4510" y="2602"/>
                  </a:lnTo>
                  <a:close/>
                  <a:moveTo>
                    <a:pt x="354" y="616"/>
                  </a:moveTo>
                  <a:lnTo>
                    <a:pt x="354" y="4593"/>
                  </a:lnTo>
                  <a:lnTo>
                    <a:pt x="3799" y="2602"/>
                  </a:lnTo>
                  <a:close/>
                </a:path>
              </a:pathLst>
            </a:custGeom>
            <a:solidFill>
              <a:srgbClr val="880083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46658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6" name="Google Shape;1726;p26"/>
          <p:cNvGrpSpPr/>
          <p:nvPr/>
        </p:nvGrpSpPr>
        <p:grpSpPr>
          <a:xfrm>
            <a:off x="9709376" y="-808603"/>
            <a:ext cx="3056403" cy="3055860"/>
            <a:chOff x="4985825" y="2320875"/>
            <a:chExt cx="676275" cy="676175"/>
          </a:xfrm>
        </p:grpSpPr>
        <p:sp>
          <p:nvSpPr>
            <p:cNvPr id="1727" name="Google Shape;1727;p26"/>
            <p:cNvSpPr/>
            <p:nvPr/>
          </p:nvSpPr>
          <p:spPr>
            <a:xfrm>
              <a:off x="4985825" y="2320875"/>
              <a:ext cx="676275" cy="676175"/>
            </a:xfrm>
            <a:custGeom>
              <a:avLst/>
              <a:gdLst/>
              <a:ahLst/>
              <a:cxnLst/>
              <a:rect l="l" t="t" r="r" b="b"/>
              <a:pathLst>
                <a:path w="27051" h="27047" extrusionOk="0">
                  <a:moveTo>
                    <a:pt x="13525" y="141"/>
                  </a:moveTo>
                  <a:cubicBezTo>
                    <a:pt x="20908" y="141"/>
                    <a:pt x="26911" y="6144"/>
                    <a:pt x="26911" y="13522"/>
                  </a:cubicBezTo>
                  <a:cubicBezTo>
                    <a:pt x="26911" y="20904"/>
                    <a:pt x="20908" y="26907"/>
                    <a:pt x="13525" y="26907"/>
                  </a:cubicBezTo>
                  <a:cubicBezTo>
                    <a:pt x="6143" y="26907"/>
                    <a:pt x="140" y="20904"/>
                    <a:pt x="140" y="13522"/>
                  </a:cubicBezTo>
                  <a:cubicBezTo>
                    <a:pt x="140" y="6144"/>
                    <a:pt x="6143" y="141"/>
                    <a:pt x="13525" y="141"/>
                  </a:cubicBezTo>
                  <a:close/>
                  <a:moveTo>
                    <a:pt x="13525" y="1"/>
                  </a:moveTo>
                  <a:cubicBezTo>
                    <a:pt x="6069" y="1"/>
                    <a:pt x="0" y="6065"/>
                    <a:pt x="0" y="13522"/>
                  </a:cubicBezTo>
                  <a:cubicBezTo>
                    <a:pt x="0" y="20983"/>
                    <a:pt x="6069" y="27047"/>
                    <a:pt x="13525" y="27047"/>
                  </a:cubicBezTo>
                  <a:cubicBezTo>
                    <a:pt x="20982" y="27047"/>
                    <a:pt x="27050" y="20983"/>
                    <a:pt x="27050" y="13522"/>
                  </a:cubicBezTo>
                  <a:cubicBezTo>
                    <a:pt x="27050" y="6065"/>
                    <a:pt x="20982" y="1"/>
                    <a:pt x="13525" y="1"/>
                  </a:cubicBezTo>
                  <a:close/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5008750" y="2343800"/>
              <a:ext cx="630325" cy="630325"/>
            </a:xfrm>
            <a:custGeom>
              <a:avLst/>
              <a:gdLst/>
              <a:ahLst/>
              <a:cxnLst/>
              <a:rect l="l" t="t" r="r" b="b"/>
              <a:pathLst>
                <a:path w="25213" h="25213" extrusionOk="0">
                  <a:moveTo>
                    <a:pt x="12608" y="25213"/>
                  </a:moveTo>
                  <a:cubicBezTo>
                    <a:pt x="5658" y="25213"/>
                    <a:pt x="0" y="19555"/>
                    <a:pt x="0" y="12605"/>
                  </a:cubicBezTo>
                  <a:cubicBezTo>
                    <a:pt x="0" y="5654"/>
                    <a:pt x="5658" y="1"/>
                    <a:pt x="12608" y="1"/>
                  </a:cubicBezTo>
                  <a:cubicBezTo>
                    <a:pt x="19559" y="1"/>
                    <a:pt x="25212" y="5654"/>
                    <a:pt x="25212" y="12605"/>
                  </a:cubicBezTo>
                  <a:cubicBezTo>
                    <a:pt x="25212" y="19559"/>
                    <a:pt x="19559" y="25213"/>
                    <a:pt x="12608" y="25213"/>
                  </a:cubicBezTo>
                  <a:close/>
                  <a:moveTo>
                    <a:pt x="12608" y="140"/>
                  </a:moveTo>
                  <a:cubicBezTo>
                    <a:pt x="5732" y="140"/>
                    <a:pt x="144" y="5733"/>
                    <a:pt x="144" y="12605"/>
                  </a:cubicBezTo>
                  <a:cubicBezTo>
                    <a:pt x="144" y="19481"/>
                    <a:pt x="5737" y="25073"/>
                    <a:pt x="12608" y="25073"/>
                  </a:cubicBezTo>
                  <a:cubicBezTo>
                    <a:pt x="19480" y="25073"/>
                    <a:pt x="25072" y="19481"/>
                    <a:pt x="25072" y="12605"/>
                  </a:cubicBezTo>
                  <a:cubicBezTo>
                    <a:pt x="25072" y="5733"/>
                    <a:pt x="19480" y="140"/>
                    <a:pt x="12608" y="140"/>
                  </a:cubicBezTo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5031775" y="2366825"/>
              <a:ext cx="584275" cy="584275"/>
            </a:xfrm>
            <a:custGeom>
              <a:avLst/>
              <a:gdLst/>
              <a:ahLst/>
              <a:cxnLst/>
              <a:rect l="l" t="t" r="r" b="b"/>
              <a:pathLst>
                <a:path w="23371" h="23371" extrusionOk="0">
                  <a:moveTo>
                    <a:pt x="11687" y="23371"/>
                  </a:moveTo>
                  <a:cubicBezTo>
                    <a:pt x="5244" y="23371"/>
                    <a:pt x="0" y="18127"/>
                    <a:pt x="0" y="11684"/>
                  </a:cubicBezTo>
                  <a:cubicBezTo>
                    <a:pt x="0" y="5240"/>
                    <a:pt x="5244" y="1"/>
                    <a:pt x="11687" y="1"/>
                  </a:cubicBezTo>
                  <a:cubicBezTo>
                    <a:pt x="18131" y="1"/>
                    <a:pt x="23370" y="5244"/>
                    <a:pt x="23370" y="11684"/>
                  </a:cubicBezTo>
                  <a:cubicBezTo>
                    <a:pt x="23370" y="18127"/>
                    <a:pt x="18131" y="23371"/>
                    <a:pt x="11687" y="23371"/>
                  </a:cubicBezTo>
                  <a:close/>
                  <a:moveTo>
                    <a:pt x="11687" y="141"/>
                  </a:moveTo>
                  <a:cubicBezTo>
                    <a:pt x="5322" y="141"/>
                    <a:pt x="140" y="5318"/>
                    <a:pt x="140" y="11684"/>
                  </a:cubicBezTo>
                  <a:cubicBezTo>
                    <a:pt x="140" y="18049"/>
                    <a:pt x="5322" y="23231"/>
                    <a:pt x="11687" y="23231"/>
                  </a:cubicBezTo>
                  <a:cubicBezTo>
                    <a:pt x="18053" y="23231"/>
                    <a:pt x="23230" y="18053"/>
                    <a:pt x="23230" y="11688"/>
                  </a:cubicBezTo>
                  <a:cubicBezTo>
                    <a:pt x="23230" y="5318"/>
                    <a:pt x="18053" y="141"/>
                    <a:pt x="11687" y="141"/>
                  </a:cubicBezTo>
                </a:path>
              </a:pathLst>
            </a:custGeom>
            <a:solidFill>
              <a:srgbClr val="521270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5054800" y="2389875"/>
              <a:ext cx="538325" cy="538200"/>
            </a:xfrm>
            <a:custGeom>
              <a:avLst/>
              <a:gdLst/>
              <a:ahLst/>
              <a:cxnLst/>
              <a:rect l="l" t="t" r="r" b="b"/>
              <a:pathLst>
                <a:path w="21533" h="21528" extrusionOk="0">
                  <a:moveTo>
                    <a:pt x="10766" y="21527"/>
                  </a:moveTo>
                  <a:cubicBezTo>
                    <a:pt x="4829" y="21527"/>
                    <a:pt x="1" y="16699"/>
                    <a:pt x="1" y="10762"/>
                  </a:cubicBezTo>
                  <a:cubicBezTo>
                    <a:pt x="1" y="4829"/>
                    <a:pt x="4829" y="0"/>
                    <a:pt x="10766" y="0"/>
                  </a:cubicBezTo>
                  <a:cubicBezTo>
                    <a:pt x="16699" y="0"/>
                    <a:pt x="21532" y="4829"/>
                    <a:pt x="21532" y="10762"/>
                  </a:cubicBezTo>
                  <a:cubicBezTo>
                    <a:pt x="21532" y="16699"/>
                    <a:pt x="16699" y="21527"/>
                    <a:pt x="10766" y="21527"/>
                  </a:cubicBezTo>
                  <a:close/>
                  <a:moveTo>
                    <a:pt x="10766" y="135"/>
                  </a:moveTo>
                  <a:cubicBezTo>
                    <a:pt x="4908" y="135"/>
                    <a:pt x="140" y="4903"/>
                    <a:pt x="140" y="10762"/>
                  </a:cubicBezTo>
                  <a:cubicBezTo>
                    <a:pt x="140" y="16620"/>
                    <a:pt x="4908" y="21388"/>
                    <a:pt x="10766" y="21388"/>
                  </a:cubicBezTo>
                  <a:cubicBezTo>
                    <a:pt x="16625" y="21388"/>
                    <a:pt x="21393" y="16620"/>
                    <a:pt x="21393" y="10762"/>
                  </a:cubicBezTo>
                  <a:cubicBezTo>
                    <a:pt x="21393" y="4903"/>
                    <a:pt x="16625" y="135"/>
                    <a:pt x="10766" y="135"/>
                  </a:cubicBezTo>
                  <a:close/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5077725" y="2412775"/>
              <a:ext cx="492375" cy="492375"/>
            </a:xfrm>
            <a:custGeom>
              <a:avLst/>
              <a:gdLst/>
              <a:ahLst/>
              <a:cxnLst/>
              <a:rect l="l" t="t" r="r" b="b"/>
              <a:pathLst>
                <a:path w="19695" h="19695" extrusionOk="0">
                  <a:moveTo>
                    <a:pt x="9849" y="19695"/>
                  </a:moveTo>
                  <a:cubicBezTo>
                    <a:pt x="4418" y="19695"/>
                    <a:pt x="0" y="15277"/>
                    <a:pt x="0" y="9846"/>
                  </a:cubicBezTo>
                  <a:cubicBezTo>
                    <a:pt x="0" y="4419"/>
                    <a:pt x="4418" y="1"/>
                    <a:pt x="9849" y="1"/>
                  </a:cubicBezTo>
                  <a:cubicBezTo>
                    <a:pt x="15276" y="1"/>
                    <a:pt x="19694" y="4419"/>
                    <a:pt x="19694" y="9846"/>
                  </a:cubicBezTo>
                  <a:cubicBezTo>
                    <a:pt x="19694" y="15277"/>
                    <a:pt x="15276" y="19695"/>
                    <a:pt x="9849" y="19695"/>
                  </a:cubicBezTo>
                  <a:moveTo>
                    <a:pt x="9849" y="141"/>
                  </a:moveTo>
                  <a:cubicBezTo>
                    <a:pt x="4497" y="141"/>
                    <a:pt x="144" y="4498"/>
                    <a:pt x="144" y="9846"/>
                  </a:cubicBezTo>
                  <a:cubicBezTo>
                    <a:pt x="144" y="15198"/>
                    <a:pt x="4497" y="19555"/>
                    <a:pt x="9849" y="19555"/>
                  </a:cubicBezTo>
                  <a:cubicBezTo>
                    <a:pt x="15202" y="19555"/>
                    <a:pt x="19554" y="15198"/>
                    <a:pt x="19554" y="9846"/>
                  </a:cubicBezTo>
                  <a:cubicBezTo>
                    <a:pt x="19554" y="4498"/>
                    <a:pt x="15197" y="141"/>
                    <a:pt x="9845" y="141"/>
                  </a:cubicBezTo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5100750" y="2435825"/>
              <a:ext cx="446300" cy="446300"/>
            </a:xfrm>
            <a:custGeom>
              <a:avLst/>
              <a:gdLst/>
              <a:ahLst/>
              <a:cxnLst/>
              <a:rect l="l" t="t" r="r" b="b"/>
              <a:pathLst>
                <a:path w="17852" h="17852" extrusionOk="0">
                  <a:moveTo>
                    <a:pt x="8928" y="17851"/>
                  </a:moveTo>
                  <a:cubicBezTo>
                    <a:pt x="4004" y="17851"/>
                    <a:pt x="1" y="13848"/>
                    <a:pt x="1" y="8924"/>
                  </a:cubicBezTo>
                  <a:cubicBezTo>
                    <a:pt x="1" y="4003"/>
                    <a:pt x="4004" y="0"/>
                    <a:pt x="8928" y="0"/>
                  </a:cubicBezTo>
                  <a:cubicBezTo>
                    <a:pt x="13849" y="0"/>
                    <a:pt x="17852" y="4003"/>
                    <a:pt x="17852" y="8924"/>
                  </a:cubicBezTo>
                  <a:cubicBezTo>
                    <a:pt x="17852" y="13848"/>
                    <a:pt x="13849" y="17851"/>
                    <a:pt x="8928" y="17851"/>
                  </a:cubicBezTo>
                  <a:close/>
                  <a:moveTo>
                    <a:pt x="8928" y="140"/>
                  </a:moveTo>
                  <a:cubicBezTo>
                    <a:pt x="4082" y="140"/>
                    <a:pt x="140" y="4082"/>
                    <a:pt x="140" y="8924"/>
                  </a:cubicBezTo>
                  <a:cubicBezTo>
                    <a:pt x="140" y="13770"/>
                    <a:pt x="4082" y="17712"/>
                    <a:pt x="8928" y="17712"/>
                  </a:cubicBezTo>
                  <a:cubicBezTo>
                    <a:pt x="13770" y="17712"/>
                    <a:pt x="17712" y="13770"/>
                    <a:pt x="17712" y="8924"/>
                  </a:cubicBezTo>
                  <a:cubicBezTo>
                    <a:pt x="17712" y="4082"/>
                    <a:pt x="13770" y="140"/>
                    <a:pt x="8928" y="140"/>
                  </a:cubicBezTo>
                  <a:close/>
                </a:path>
              </a:pathLst>
            </a:custGeom>
            <a:solidFill>
              <a:srgbClr val="880083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5123775" y="24587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7" y="16014"/>
                  </a:moveTo>
                  <a:cubicBezTo>
                    <a:pt x="3594" y="16014"/>
                    <a:pt x="1" y="12426"/>
                    <a:pt x="1" y="8008"/>
                  </a:cubicBezTo>
                  <a:cubicBezTo>
                    <a:pt x="1" y="3594"/>
                    <a:pt x="3594" y="1"/>
                    <a:pt x="8007" y="1"/>
                  </a:cubicBezTo>
                  <a:cubicBezTo>
                    <a:pt x="12421" y="1"/>
                    <a:pt x="16014" y="3594"/>
                    <a:pt x="16014" y="8008"/>
                  </a:cubicBezTo>
                  <a:cubicBezTo>
                    <a:pt x="16014" y="12426"/>
                    <a:pt x="12421" y="16014"/>
                    <a:pt x="8007" y="16014"/>
                  </a:cubicBezTo>
                  <a:close/>
                  <a:moveTo>
                    <a:pt x="8007" y="141"/>
                  </a:moveTo>
                  <a:cubicBezTo>
                    <a:pt x="3668" y="141"/>
                    <a:pt x="140" y="3672"/>
                    <a:pt x="140" y="8008"/>
                  </a:cubicBezTo>
                  <a:cubicBezTo>
                    <a:pt x="140" y="12347"/>
                    <a:pt x="3668" y="15875"/>
                    <a:pt x="8007" y="15875"/>
                  </a:cubicBezTo>
                  <a:cubicBezTo>
                    <a:pt x="12343" y="15875"/>
                    <a:pt x="15874" y="12347"/>
                    <a:pt x="15874" y="8008"/>
                  </a:cubicBezTo>
                  <a:cubicBezTo>
                    <a:pt x="15874" y="3672"/>
                    <a:pt x="12343" y="141"/>
                    <a:pt x="8007" y="141"/>
                  </a:cubicBezTo>
                  <a:close/>
                </a:path>
              </a:pathLst>
            </a:custGeom>
            <a:solidFill>
              <a:srgbClr val="880083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5132725" y="2467800"/>
              <a:ext cx="368375" cy="378525"/>
            </a:xfrm>
            <a:custGeom>
              <a:avLst/>
              <a:gdLst/>
              <a:ahLst/>
              <a:cxnLst/>
              <a:rect l="l" t="t" r="r" b="b"/>
              <a:pathLst>
                <a:path w="14735" h="15141" extrusionOk="0">
                  <a:moveTo>
                    <a:pt x="7649" y="14735"/>
                  </a:moveTo>
                  <a:cubicBezTo>
                    <a:pt x="4781" y="14735"/>
                    <a:pt x="2197" y="13010"/>
                    <a:pt x="1101" y="10360"/>
                  </a:cubicBezTo>
                  <a:cubicBezTo>
                    <a:pt x="1" y="7710"/>
                    <a:pt x="608" y="4663"/>
                    <a:pt x="2633" y="2637"/>
                  </a:cubicBezTo>
                  <a:cubicBezTo>
                    <a:pt x="4659" y="607"/>
                    <a:pt x="7711" y="0"/>
                    <a:pt x="10356" y="1100"/>
                  </a:cubicBezTo>
                  <a:cubicBezTo>
                    <a:pt x="13006" y="2196"/>
                    <a:pt x="14731" y="4781"/>
                    <a:pt x="14735" y="7645"/>
                  </a:cubicBezTo>
                  <a:cubicBezTo>
                    <a:pt x="14731" y="11561"/>
                    <a:pt x="11557" y="14730"/>
                    <a:pt x="7645" y="14735"/>
                  </a:cubicBezTo>
                  <a:moveTo>
                    <a:pt x="7645" y="699"/>
                  </a:moveTo>
                  <a:cubicBezTo>
                    <a:pt x="4838" y="699"/>
                    <a:pt x="2301" y="2393"/>
                    <a:pt x="1227" y="4986"/>
                  </a:cubicBezTo>
                  <a:cubicBezTo>
                    <a:pt x="153" y="7583"/>
                    <a:pt x="747" y="10570"/>
                    <a:pt x="2734" y="12556"/>
                  </a:cubicBezTo>
                  <a:cubicBezTo>
                    <a:pt x="4720" y="14547"/>
                    <a:pt x="7706" y="15141"/>
                    <a:pt x="10304" y="14067"/>
                  </a:cubicBezTo>
                  <a:cubicBezTo>
                    <a:pt x="12901" y="12988"/>
                    <a:pt x="14591" y="10456"/>
                    <a:pt x="14591" y="7649"/>
                  </a:cubicBezTo>
                  <a:cubicBezTo>
                    <a:pt x="14586" y="3811"/>
                    <a:pt x="11482" y="703"/>
                    <a:pt x="7645" y="699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5157625" y="2492675"/>
              <a:ext cx="320450" cy="328875"/>
            </a:xfrm>
            <a:custGeom>
              <a:avLst/>
              <a:gdLst/>
              <a:ahLst/>
              <a:cxnLst/>
              <a:rect l="l" t="t" r="r" b="b"/>
              <a:pathLst>
                <a:path w="12818" h="13155" extrusionOk="0">
                  <a:moveTo>
                    <a:pt x="6653" y="12818"/>
                  </a:moveTo>
                  <a:cubicBezTo>
                    <a:pt x="4156" y="12818"/>
                    <a:pt x="1908" y="11317"/>
                    <a:pt x="956" y="9011"/>
                  </a:cubicBezTo>
                  <a:cubicBezTo>
                    <a:pt x="0" y="6706"/>
                    <a:pt x="528" y="4056"/>
                    <a:pt x="2292" y="2293"/>
                  </a:cubicBezTo>
                  <a:cubicBezTo>
                    <a:pt x="4056" y="529"/>
                    <a:pt x="6706" y="1"/>
                    <a:pt x="9011" y="957"/>
                  </a:cubicBezTo>
                  <a:cubicBezTo>
                    <a:pt x="11316" y="1908"/>
                    <a:pt x="12818" y="4157"/>
                    <a:pt x="12818" y="6654"/>
                  </a:cubicBezTo>
                  <a:cubicBezTo>
                    <a:pt x="12813" y="10055"/>
                    <a:pt x="10054" y="12814"/>
                    <a:pt x="6653" y="12818"/>
                  </a:cubicBezTo>
                  <a:close/>
                  <a:moveTo>
                    <a:pt x="6653" y="625"/>
                  </a:moveTo>
                  <a:cubicBezTo>
                    <a:pt x="4213" y="625"/>
                    <a:pt x="2017" y="2092"/>
                    <a:pt x="1083" y="4344"/>
                  </a:cubicBezTo>
                  <a:cubicBezTo>
                    <a:pt x="153" y="6597"/>
                    <a:pt x="668" y="9190"/>
                    <a:pt x="2392" y="10915"/>
                  </a:cubicBezTo>
                  <a:cubicBezTo>
                    <a:pt x="4113" y="12635"/>
                    <a:pt x="6706" y="13155"/>
                    <a:pt x="8958" y="12220"/>
                  </a:cubicBezTo>
                  <a:cubicBezTo>
                    <a:pt x="11211" y="11286"/>
                    <a:pt x="12678" y="9090"/>
                    <a:pt x="12678" y="6650"/>
                  </a:cubicBezTo>
                  <a:cubicBezTo>
                    <a:pt x="12674" y="3323"/>
                    <a:pt x="9980" y="629"/>
                    <a:pt x="6653" y="625"/>
                  </a:cubicBezTo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5182400" y="2517450"/>
              <a:ext cx="272750" cy="279325"/>
            </a:xfrm>
            <a:custGeom>
              <a:avLst/>
              <a:gdLst/>
              <a:ahLst/>
              <a:cxnLst/>
              <a:rect l="l" t="t" r="r" b="b"/>
              <a:pathLst>
                <a:path w="10910" h="11173" extrusionOk="0">
                  <a:moveTo>
                    <a:pt x="5662" y="10911"/>
                  </a:moveTo>
                  <a:cubicBezTo>
                    <a:pt x="3541" y="10906"/>
                    <a:pt x="1624" y="9631"/>
                    <a:pt x="812" y="7667"/>
                  </a:cubicBezTo>
                  <a:cubicBezTo>
                    <a:pt x="0" y="5707"/>
                    <a:pt x="450" y="3450"/>
                    <a:pt x="1952" y="1952"/>
                  </a:cubicBezTo>
                  <a:cubicBezTo>
                    <a:pt x="3453" y="450"/>
                    <a:pt x="5710" y="1"/>
                    <a:pt x="7671" y="813"/>
                  </a:cubicBezTo>
                  <a:cubicBezTo>
                    <a:pt x="9631" y="1625"/>
                    <a:pt x="10910" y="3537"/>
                    <a:pt x="10910" y="5659"/>
                  </a:cubicBezTo>
                  <a:cubicBezTo>
                    <a:pt x="10906" y="8557"/>
                    <a:pt x="8557" y="10906"/>
                    <a:pt x="5662" y="10911"/>
                  </a:cubicBezTo>
                  <a:close/>
                  <a:moveTo>
                    <a:pt x="5662" y="555"/>
                  </a:moveTo>
                  <a:cubicBezTo>
                    <a:pt x="3597" y="551"/>
                    <a:pt x="1733" y="1799"/>
                    <a:pt x="943" y="3707"/>
                  </a:cubicBezTo>
                  <a:cubicBezTo>
                    <a:pt x="153" y="5615"/>
                    <a:pt x="589" y="7811"/>
                    <a:pt x="2048" y="9273"/>
                  </a:cubicBezTo>
                  <a:cubicBezTo>
                    <a:pt x="3510" y="10732"/>
                    <a:pt x="5706" y="11172"/>
                    <a:pt x="7614" y="10378"/>
                  </a:cubicBezTo>
                  <a:cubicBezTo>
                    <a:pt x="9526" y="9588"/>
                    <a:pt x="10770" y="7728"/>
                    <a:pt x="10770" y="5659"/>
                  </a:cubicBezTo>
                  <a:cubicBezTo>
                    <a:pt x="10766" y="2843"/>
                    <a:pt x="8483" y="555"/>
                    <a:pt x="5662" y="555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5207275" y="2542225"/>
              <a:ext cx="224850" cy="229675"/>
            </a:xfrm>
            <a:custGeom>
              <a:avLst/>
              <a:gdLst/>
              <a:ahLst/>
              <a:cxnLst/>
              <a:rect l="l" t="t" r="r" b="b"/>
              <a:pathLst>
                <a:path w="8994" h="9187" extrusionOk="0">
                  <a:moveTo>
                    <a:pt x="4667" y="8998"/>
                  </a:moveTo>
                  <a:cubicBezTo>
                    <a:pt x="2917" y="8998"/>
                    <a:pt x="1336" y="7942"/>
                    <a:pt x="668" y="6327"/>
                  </a:cubicBezTo>
                  <a:cubicBezTo>
                    <a:pt x="0" y="4707"/>
                    <a:pt x="367" y="2847"/>
                    <a:pt x="1607" y="1612"/>
                  </a:cubicBezTo>
                  <a:cubicBezTo>
                    <a:pt x="2843" y="372"/>
                    <a:pt x="4707" y="1"/>
                    <a:pt x="6322" y="673"/>
                  </a:cubicBezTo>
                  <a:cubicBezTo>
                    <a:pt x="7942" y="1341"/>
                    <a:pt x="8994" y="2917"/>
                    <a:pt x="8994" y="4668"/>
                  </a:cubicBezTo>
                  <a:cubicBezTo>
                    <a:pt x="8994" y="7060"/>
                    <a:pt x="7055" y="8994"/>
                    <a:pt x="4667" y="8998"/>
                  </a:cubicBezTo>
                  <a:close/>
                  <a:moveTo>
                    <a:pt x="4667" y="481"/>
                  </a:moveTo>
                  <a:cubicBezTo>
                    <a:pt x="2973" y="481"/>
                    <a:pt x="1446" y="1502"/>
                    <a:pt x="795" y="3065"/>
                  </a:cubicBezTo>
                  <a:cubicBezTo>
                    <a:pt x="149" y="4633"/>
                    <a:pt x="507" y="6431"/>
                    <a:pt x="1703" y="7632"/>
                  </a:cubicBezTo>
                  <a:cubicBezTo>
                    <a:pt x="2904" y="8828"/>
                    <a:pt x="4702" y="9186"/>
                    <a:pt x="6270" y="8540"/>
                  </a:cubicBezTo>
                  <a:cubicBezTo>
                    <a:pt x="7833" y="7889"/>
                    <a:pt x="8854" y="6361"/>
                    <a:pt x="8854" y="4668"/>
                  </a:cubicBezTo>
                  <a:cubicBezTo>
                    <a:pt x="8854" y="2358"/>
                    <a:pt x="6977" y="485"/>
                    <a:pt x="4667" y="48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5232050" y="2567000"/>
              <a:ext cx="177150" cy="180125"/>
            </a:xfrm>
            <a:custGeom>
              <a:avLst/>
              <a:gdLst/>
              <a:ahLst/>
              <a:cxnLst/>
              <a:rect l="l" t="t" r="r" b="b"/>
              <a:pathLst>
                <a:path w="7086" h="7205" extrusionOk="0">
                  <a:moveTo>
                    <a:pt x="3676" y="7086"/>
                  </a:moveTo>
                  <a:cubicBezTo>
                    <a:pt x="2297" y="7086"/>
                    <a:pt x="1053" y="6257"/>
                    <a:pt x="524" y="4982"/>
                  </a:cubicBezTo>
                  <a:cubicBezTo>
                    <a:pt x="0" y="3707"/>
                    <a:pt x="289" y="2245"/>
                    <a:pt x="1267" y="1267"/>
                  </a:cubicBezTo>
                  <a:cubicBezTo>
                    <a:pt x="2240" y="293"/>
                    <a:pt x="3707" y="1"/>
                    <a:pt x="4982" y="529"/>
                  </a:cubicBezTo>
                  <a:cubicBezTo>
                    <a:pt x="6252" y="1057"/>
                    <a:pt x="7086" y="2301"/>
                    <a:pt x="7086" y="3677"/>
                  </a:cubicBezTo>
                  <a:cubicBezTo>
                    <a:pt x="7082" y="5558"/>
                    <a:pt x="5558" y="7086"/>
                    <a:pt x="3676" y="7086"/>
                  </a:cubicBezTo>
                  <a:close/>
                  <a:moveTo>
                    <a:pt x="3676" y="411"/>
                  </a:moveTo>
                  <a:cubicBezTo>
                    <a:pt x="2354" y="411"/>
                    <a:pt x="1162" y="1206"/>
                    <a:pt x="655" y="2428"/>
                  </a:cubicBezTo>
                  <a:cubicBezTo>
                    <a:pt x="149" y="3650"/>
                    <a:pt x="428" y="5056"/>
                    <a:pt x="1363" y="5990"/>
                  </a:cubicBezTo>
                  <a:cubicBezTo>
                    <a:pt x="2297" y="6925"/>
                    <a:pt x="3707" y="7204"/>
                    <a:pt x="4925" y="6698"/>
                  </a:cubicBezTo>
                  <a:cubicBezTo>
                    <a:pt x="6147" y="6191"/>
                    <a:pt x="6946" y="4999"/>
                    <a:pt x="6946" y="3677"/>
                  </a:cubicBezTo>
                  <a:cubicBezTo>
                    <a:pt x="6942" y="1874"/>
                    <a:pt x="5479" y="411"/>
                    <a:pt x="3676" y="41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9" name="Google Shape;1739;p26"/>
          <p:cNvGrpSpPr/>
          <p:nvPr/>
        </p:nvGrpSpPr>
        <p:grpSpPr>
          <a:xfrm>
            <a:off x="7898478" y="4134494"/>
            <a:ext cx="4730423" cy="3459805"/>
            <a:chOff x="4732600" y="1009750"/>
            <a:chExt cx="980900" cy="717425"/>
          </a:xfrm>
        </p:grpSpPr>
        <p:sp>
          <p:nvSpPr>
            <p:cNvPr id="1740" name="Google Shape;1740;p26"/>
            <p:cNvSpPr/>
            <p:nvPr/>
          </p:nvSpPr>
          <p:spPr>
            <a:xfrm>
              <a:off x="473260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473260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473260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473260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473260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26"/>
            <p:cNvSpPr/>
            <p:nvPr/>
          </p:nvSpPr>
          <p:spPr>
            <a:xfrm>
              <a:off x="473260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26"/>
            <p:cNvSpPr/>
            <p:nvPr/>
          </p:nvSpPr>
          <p:spPr>
            <a:xfrm>
              <a:off x="473260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473260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480945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480945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480945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480945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480945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26"/>
            <p:cNvSpPr/>
            <p:nvPr/>
          </p:nvSpPr>
          <p:spPr>
            <a:xfrm>
              <a:off x="480945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480945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480945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480945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480945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480945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480945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26"/>
            <p:cNvSpPr/>
            <p:nvPr/>
          </p:nvSpPr>
          <p:spPr>
            <a:xfrm>
              <a:off x="4809450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4809450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4809450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4809450" y="13218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26"/>
            <p:cNvSpPr/>
            <p:nvPr/>
          </p:nvSpPr>
          <p:spPr>
            <a:xfrm>
              <a:off x="4809450" y="12437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26"/>
            <p:cNvSpPr/>
            <p:nvPr/>
          </p:nvSpPr>
          <p:spPr>
            <a:xfrm>
              <a:off x="4963350" y="132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26"/>
            <p:cNvSpPr/>
            <p:nvPr/>
          </p:nvSpPr>
          <p:spPr>
            <a:xfrm>
              <a:off x="488640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26"/>
            <p:cNvSpPr/>
            <p:nvPr/>
          </p:nvSpPr>
          <p:spPr>
            <a:xfrm>
              <a:off x="488640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26"/>
            <p:cNvSpPr/>
            <p:nvPr/>
          </p:nvSpPr>
          <p:spPr>
            <a:xfrm>
              <a:off x="488640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26"/>
            <p:cNvSpPr/>
            <p:nvPr/>
          </p:nvSpPr>
          <p:spPr>
            <a:xfrm>
              <a:off x="488640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26"/>
            <p:cNvSpPr/>
            <p:nvPr/>
          </p:nvSpPr>
          <p:spPr>
            <a:xfrm>
              <a:off x="488640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26"/>
            <p:cNvSpPr/>
            <p:nvPr/>
          </p:nvSpPr>
          <p:spPr>
            <a:xfrm>
              <a:off x="488640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26"/>
            <p:cNvSpPr/>
            <p:nvPr/>
          </p:nvSpPr>
          <p:spPr>
            <a:xfrm>
              <a:off x="488640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4886400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4886400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488640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4886400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26"/>
            <p:cNvSpPr/>
            <p:nvPr/>
          </p:nvSpPr>
          <p:spPr>
            <a:xfrm>
              <a:off x="4886400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26"/>
            <p:cNvSpPr/>
            <p:nvPr/>
          </p:nvSpPr>
          <p:spPr>
            <a:xfrm>
              <a:off x="4886400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4963350" y="17118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4963350" y="168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4963350" y="16599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4963350" y="16339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4963350" y="16078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4963350" y="1581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4963350" y="155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4963350" y="15298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4963350" y="150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504027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504027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504027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504027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504027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504027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504027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504027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5040275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504027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5040275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5040275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5040275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26"/>
            <p:cNvSpPr/>
            <p:nvPr/>
          </p:nvSpPr>
          <p:spPr>
            <a:xfrm>
              <a:off x="5040275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26"/>
            <p:cNvSpPr/>
            <p:nvPr/>
          </p:nvSpPr>
          <p:spPr>
            <a:xfrm>
              <a:off x="5040275" y="13477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5040275" y="13218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5040275" y="1295825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5040275" y="11657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5117125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5117125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5117125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5117125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5117125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5117125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26"/>
            <p:cNvSpPr/>
            <p:nvPr/>
          </p:nvSpPr>
          <p:spPr>
            <a:xfrm>
              <a:off x="5117125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26"/>
            <p:cNvSpPr/>
            <p:nvPr/>
          </p:nvSpPr>
          <p:spPr>
            <a:xfrm>
              <a:off x="5117125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6"/>
            <p:cNvSpPr/>
            <p:nvPr/>
          </p:nvSpPr>
          <p:spPr>
            <a:xfrm>
              <a:off x="5117125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26"/>
            <p:cNvSpPr/>
            <p:nvPr/>
          </p:nvSpPr>
          <p:spPr>
            <a:xfrm>
              <a:off x="5117125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26"/>
            <p:cNvSpPr/>
            <p:nvPr/>
          </p:nvSpPr>
          <p:spPr>
            <a:xfrm>
              <a:off x="5117125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5117125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5117125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5117125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5117125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5117125" y="13218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5117125" y="10878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5194075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5194075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6"/>
            <p:cNvSpPr/>
            <p:nvPr/>
          </p:nvSpPr>
          <p:spPr>
            <a:xfrm>
              <a:off x="5194075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6"/>
            <p:cNvSpPr/>
            <p:nvPr/>
          </p:nvSpPr>
          <p:spPr>
            <a:xfrm>
              <a:off x="5194075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6"/>
            <p:cNvSpPr/>
            <p:nvPr/>
          </p:nvSpPr>
          <p:spPr>
            <a:xfrm>
              <a:off x="5194075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6"/>
            <p:cNvSpPr/>
            <p:nvPr/>
          </p:nvSpPr>
          <p:spPr>
            <a:xfrm>
              <a:off x="5194075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6"/>
            <p:cNvSpPr/>
            <p:nvPr/>
          </p:nvSpPr>
          <p:spPr>
            <a:xfrm>
              <a:off x="5194075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6"/>
            <p:cNvSpPr/>
            <p:nvPr/>
          </p:nvSpPr>
          <p:spPr>
            <a:xfrm>
              <a:off x="5194075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6"/>
            <p:cNvSpPr/>
            <p:nvPr/>
          </p:nvSpPr>
          <p:spPr>
            <a:xfrm>
              <a:off x="5194075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6"/>
            <p:cNvSpPr/>
            <p:nvPr/>
          </p:nvSpPr>
          <p:spPr>
            <a:xfrm>
              <a:off x="5194075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6"/>
            <p:cNvSpPr/>
            <p:nvPr/>
          </p:nvSpPr>
          <p:spPr>
            <a:xfrm>
              <a:off x="5194075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6"/>
            <p:cNvSpPr/>
            <p:nvPr/>
          </p:nvSpPr>
          <p:spPr>
            <a:xfrm>
              <a:off x="5194075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6"/>
            <p:cNvSpPr/>
            <p:nvPr/>
          </p:nvSpPr>
          <p:spPr>
            <a:xfrm>
              <a:off x="5271025" y="17118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6"/>
            <p:cNvSpPr/>
            <p:nvPr/>
          </p:nvSpPr>
          <p:spPr>
            <a:xfrm>
              <a:off x="5271025" y="168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6"/>
            <p:cNvSpPr/>
            <p:nvPr/>
          </p:nvSpPr>
          <p:spPr>
            <a:xfrm>
              <a:off x="5271025" y="16599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6"/>
            <p:cNvSpPr/>
            <p:nvPr/>
          </p:nvSpPr>
          <p:spPr>
            <a:xfrm>
              <a:off x="5271025" y="16339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6"/>
            <p:cNvSpPr/>
            <p:nvPr/>
          </p:nvSpPr>
          <p:spPr>
            <a:xfrm>
              <a:off x="5271025" y="16078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6"/>
            <p:cNvSpPr/>
            <p:nvPr/>
          </p:nvSpPr>
          <p:spPr>
            <a:xfrm>
              <a:off x="5271025" y="1581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6"/>
            <p:cNvSpPr/>
            <p:nvPr/>
          </p:nvSpPr>
          <p:spPr>
            <a:xfrm>
              <a:off x="5271025" y="155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6"/>
            <p:cNvSpPr/>
            <p:nvPr/>
          </p:nvSpPr>
          <p:spPr>
            <a:xfrm>
              <a:off x="5271025" y="15298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6"/>
            <p:cNvSpPr/>
            <p:nvPr/>
          </p:nvSpPr>
          <p:spPr>
            <a:xfrm>
              <a:off x="5271025" y="150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26"/>
            <p:cNvSpPr/>
            <p:nvPr/>
          </p:nvSpPr>
          <p:spPr>
            <a:xfrm>
              <a:off x="5271025" y="1477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26"/>
            <p:cNvSpPr/>
            <p:nvPr/>
          </p:nvSpPr>
          <p:spPr>
            <a:xfrm>
              <a:off x="5271025" y="145190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26"/>
            <p:cNvSpPr/>
            <p:nvPr/>
          </p:nvSpPr>
          <p:spPr>
            <a:xfrm>
              <a:off x="5271025" y="142580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6"/>
            <p:cNvSpPr/>
            <p:nvPr/>
          </p:nvSpPr>
          <p:spPr>
            <a:xfrm>
              <a:off x="5271025" y="13998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6"/>
            <p:cNvSpPr/>
            <p:nvPr/>
          </p:nvSpPr>
          <p:spPr>
            <a:xfrm>
              <a:off x="5271025" y="137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6"/>
            <p:cNvSpPr/>
            <p:nvPr/>
          </p:nvSpPr>
          <p:spPr>
            <a:xfrm>
              <a:off x="5271025" y="13477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6"/>
            <p:cNvSpPr/>
            <p:nvPr/>
          </p:nvSpPr>
          <p:spPr>
            <a:xfrm>
              <a:off x="5271025" y="132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6"/>
            <p:cNvSpPr/>
            <p:nvPr/>
          </p:nvSpPr>
          <p:spPr>
            <a:xfrm>
              <a:off x="5271025" y="1295825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6"/>
            <p:cNvSpPr/>
            <p:nvPr/>
          </p:nvSpPr>
          <p:spPr>
            <a:xfrm>
              <a:off x="5271025" y="12698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6"/>
            <p:cNvSpPr/>
            <p:nvPr/>
          </p:nvSpPr>
          <p:spPr>
            <a:xfrm>
              <a:off x="5271025" y="12437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6"/>
            <p:cNvSpPr/>
            <p:nvPr/>
          </p:nvSpPr>
          <p:spPr>
            <a:xfrm>
              <a:off x="5271025" y="12177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6"/>
            <p:cNvSpPr/>
            <p:nvPr/>
          </p:nvSpPr>
          <p:spPr>
            <a:xfrm>
              <a:off x="5271025" y="119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6"/>
            <p:cNvSpPr/>
            <p:nvPr/>
          </p:nvSpPr>
          <p:spPr>
            <a:xfrm>
              <a:off x="5271025" y="11657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6"/>
            <p:cNvSpPr/>
            <p:nvPr/>
          </p:nvSpPr>
          <p:spPr>
            <a:xfrm>
              <a:off x="5271025" y="11397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6"/>
            <p:cNvSpPr/>
            <p:nvPr/>
          </p:nvSpPr>
          <p:spPr>
            <a:xfrm>
              <a:off x="5271025" y="1113775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6"/>
            <p:cNvSpPr/>
            <p:nvPr/>
          </p:nvSpPr>
          <p:spPr>
            <a:xfrm>
              <a:off x="5271025" y="10097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26"/>
            <p:cNvSpPr/>
            <p:nvPr/>
          </p:nvSpPr>
          <p:spPr>
            <a:xfrm>
              <a:off x="534795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26"/>
            <p:cNvSpPr/>
            <p:nvPr/>
          </p:nvSpPr>
          <p:spPr>
            <a:xfrm>
              <a:off x="534795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6"/>
            <p:cNvSpPr/>
            <p:nvPr/>
          </p:nvSpPr>
          <p:spPr>
            <a:xfrm>
              <a:off x="534795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6"/>
            <p:cNvSpPr/>
            <p:nvPr/>
          </p:nvSpPr>
          <p:spPr>
            <a:xfrm>
              <a:off x="534795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6"/>
            <p:cNvSpPr/>
            <p:nvPr/>
          </p:nvSpPr>
          <p:spPr>
            <a:xfrm>
              <a:off x="534795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6"/>
            <p:cNvSpPr/>
            <p:nvPr/>
          </p:nvSpPr>
          <p:spPr>
            <a:xfrm>
              <a:off x="534795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6"/>
            <p:cNvSpPr/>
            <p:nvPr/>
          </p:nvSpPr>
          <p:spPr>
            <a:xfrm>
              <a:off x="534795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6"/>
            <p:cNvSpPr/>
            <p:nvPr/>
          </p:nvSpPr>
          <p:spPr>
            <a:xfrm>
              <a:off x="5347950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6"/>
            <p:cNvSpPr/>
            <p:nvPr/>
          </p:nvSpPr>
          <p:spPr>
            <a:xfrm>
              <a:off x="5347950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6"/>
            <p:cNvSpPr/>
            <p:nvPr/>
          </p:nvSpPr>
          <p:spPr>
            <a:xfrm>
              <a:off x="534795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26"/>
            <p:cNvSpPr/>
            <p:nvPr/>
          </p:nvSpPr>
          <p:spPr>
            <a:xfrm>
              <a:off x="5347950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26"/>
            <p:cNvSpPr/>
            <p:nvPr/>
          </p:nvSpPr>
          <p:spPr>
            <a:xfrm>
              <a:off x="5347950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26"/>
            <p:cNvSpPr/>
            <p:nvPr/>
          </p:nvSpPr>
          <p:spPr>
            <a:xfrm>
              <a:off x="5347950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26"/>
            <p:cNvSpPr/>
            <p:nvPr/>
          </p:nvSpPr>
          <p:spPr>
            <a:xfrm>
              <a:off x="5347950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26"/>
            <p:cNvSpPr/>
            <p:nvPr/>
          </p:nvSpPr>
          <p:spPr>
            <a:xfrm>
              <a:off x="5347950" y="13477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26"/>
            <p:cNvSpPr/>
            <p:nvPr/>
          </p:nvSpPr>
          <p:spPr>
            <a:xfrm>
              <a:off x="5347950" y="13218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26"/>
            <p:cNvSpPr/>
            <p:nvPr/>
          </p:nvSpPr>
          <p:spPr>
            <a:xfrm>
              <a:off x="5347950" y="1295825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26"/>
            <p:cNvSpPr/>
            <p:nvPr/>
          </p:nvSpPr>
          <p:spPr>
            <a:xfrm>
              <a:off x="5347950" y="12698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26"/>
            <p:cNvSpPr/>
            <p:nvPr/>
          </p:nvSpPr>
          <p:spPr>
            <a:xfrm>
              <a:off x="542480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26"/>
            <p:cNvSpPr/>
            <p:nvPr/>
          </p:nvSpPr>
          <p:spPr>
            <a:xfrm>
              <a:off x="542480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26"/>
            <p:cNvSpPr/>
            <p:nvPr/>
          </p:nvSpPr>
          <p:spPr>
            <a:xfrm>
              <a:off x="542480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26"/>
            <p:cNvSpPr/>
            <p:nvPr/>
          </p:nvSpPr>
          <p:spPr>
            <a:xfrm>
              <a:off x="542480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26"/>
            <p:cNvSpPr/>
            <p:nvPr/>
          </p:nvSpPr>
          <p:spPr>
            <a:xfrm>
              <a:off x="542480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26"/>
            <p:cNvSpPr/>
            <p:nvPr/>
          </p:nvSpPr>
          <p:spPr>
            <a:xfrm>
              <a:off x="542480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26"/>
            <p:cNvSpPr/>
            <p:nvPr/>
          </p:nvSpPr>
          <p:spPr>
            <a:xfrm>
              <a:off x="542480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26"/>
            <p:cNvSpPr/>
            <p:nvPr/>
          </p:nvSpPr>
          <p:spPr>
            <a:xfrm>
              <a:off x="542480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26"/>
            <p:cNvSpPr/>
            <p:nvPr/>
          </p:nvSpPr>
          <p:spPr>
            <a:xfrm>
              <a:off x="542480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26"/>
            <p:cNvSpPr/>
            <p:nvPr/>
          </p:nvSpPr>
          <p:spPr>
            <a:xfrm>
              <a:off x="542480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26"/>
            <p:cNvSpPr/>
            <p:nvPr/>
          </p:nvSpPr>
          <p:spPr>
            <a:xfrm>
              <a:off x="542480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26"/>
            <p:cNvSpPr/>
            <p:nvPr/>
          </p:nvSpPr>
          <p:spPr>
            <a:xfrm>
              <a:off x="542480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26"/>
            <p:cNvSpPr/>
            <p:nvPr/>
          </p:nvSpPr>
          <p:spPr>
            <a:xfrm>
              <a:off x="5424800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26"/>
            <p:cNvSpPr/>
            <p:nvPr/>
          </p:nvSpPr>
          <p:spPr>
            <a:xfrm>
              <a:off x="550175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26"/>
            <p:cNvSpPr/>
            <p:nvPr/>
          </p:nvSpPr>
          <p:spPr>
            <a:xfrm>
              <a:off x="550175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26"/>
            <p:cNvSpPr/>
            <p:nvPr/>
          </p:nvSpPr>
          <p:spPr>
            <a:xfrm>
              <a:off x="550175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26"/>
            <p:cNvSpPr/>
            <p:nvPr/>
          </p:nvSpPr>
          <p:spPr>
            <a:xfrm>
              <a:off x="550175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26"/>
            <p:cNvSpPr/>
            <p:nvPr/>
          </p:nvSpPr>
          <p:spPr>
            <a:xfrm>
              <a:off x="550175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26"/>
            <p:cNvSpPr/>
            <p:nvPr/>
          </p:nvSpPr>
          <p:spPr>
            <a:xfrm>
              <a:off x="550175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26"/>
            <p:cNvSpPr/>
            <p:nvPr/>
          </p:nvSpPr>
          <p:spPr>
            <a:xfrm>
              <a:off x="550175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26"/>
            <p:cNvSpPr/>
            <p:nvPr/>
          </p:nvSpPr>
          <p:spPr>
            <a:xfrm>
              <a:off x="550175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26"/>
            <p:cNvSpPr/>
            <p:nvPr/>
          </p:nvSpPr>
          <p:spPr>
            <a:xfrm>
              <a:off x="550175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26"/>
            <p:cNvSpPr/>
            <p:nvPr/>
          </p:nvSpPr>
          <p:spPr>
            <a:xfrm>
              <a:off x="550175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26"/>
            <p:cNvSpPr/>
            <p:nvPr/>
          </p:nvSpPr>
          <p:spPr>
            <a:xfrm>
              <a:off x="550175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26"/>
            <p:cNvSpPr/>
            <p:nvPr/>
          </p:nvSpPr>
          <p:spPr>
            <a:xfrm>
              <a:off x="550175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26"/>
            <p:cNvSpPr/>
            <p:nvPr/>
          </p:nvSpPr>
          <p:spPr>
            <a:xfrm>
              <a:off x="5501750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26"/>
            <p:cNvSpPr/>
            <p:nvPr/>
          </p:nvSpPr>
          <p:spPr>
            <a:xfrm>
              <a:off x="5501750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26"/>
            <p:cNvSpPr/>
            <p:nvPr/>
          </p:nvSpPr>
          <p:spPr>
            <a:xfrm>
              <a:off x="5501750" y="1295825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26"/>
            <p:cNvSpPr/>
            <p:nvPr/>
          </p:nvSpPr>
          <p:spPr>
            <a:xfrm>
              <a:off x="557867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26"/>
            <p:cNvSpPr/>
            <p:nvPr/>
          </p:nvSpPr>
          <p:spPr>
            <a:xfrm>
              <a:off x="557867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26"/>
            <p:cNvSpPr/>
            <p:nvPr/>
          </p:nvSpPr>
          <p:spPr>
            <a:xfrm>
              <a:off x="557867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26"/>
            <p:cNvSpPr/>
            <p:nvPr/>
          </p:nvSpPr>
          <p:spPr>
            <a:xfrm>
              <a:off x="557867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26"/>
            <p:cNvSpPr/>
            <p:nvPr/>
          </p:nvSpPr>
          <p:spPr>
            <a:xfrm>
              <a:off x="557867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26"/>
            <p:cNvSpPr/>
            <p:nvPr/>
          </p:nvSpPr>
          <p:spPr>
            <a:xfrm>
              <a:off x="557867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26"/>
            <p:cNvSpPr/>
            <p:nvPr/>
          </p:nvSpPr>
          <p:spPr>
            <a:xfrm>
              <a:off x="557867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26"/>
            <p:cNvSpPr/>
            <p:nvPr/>
          </p:nvSpPr>
          <p:spPr>
            <a:xfrm>
              <a:off x="557867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26"/>
            <p:cNvSpPr/>
            <p:nvPr/>
          </p:nvSpPr>
          <p:spPr>
            <a:xfrm>
              <a:off x="557867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26"/>
            <p:cNvSpPr/>
            <p:nvPr/>
          </p:nvSpPr>
          <p:spPr>
            <a:xfrm>
              <a:off x="565562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26"/>
            <p:cNvSpPr/>
            <p:nvPr/>
          </p:nvSpPr>
          <p:spPr>
            <a:xfrm>
              <a:off x="565562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26"/>
            <p:cNvSpPr/>
            <p:nvPr/>
          </p:nvSpPr>
          <p:spPr>
            <a:xfrm>
              <a:off x="565562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26"/>
            <p:cNvSpPr/>
            <p:nvPr/>
          </p:nvSpPr>
          <p:spPr>
            <a:xfrm>
              <a:off x="565562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26"/>
            <p:cNvSpPr/>
            <p:nvPr/>
          </p:nvSpPr>
          <p:spPr>
            <a:xfrm>
              <a:off x="565562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26"/>
            <p:cNvSpPr/>
            <p:nvPr/>
          </p:nvSpPr>
          <p:spPr>
            <a:xfrm>
              <a:off x="565562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26"/>
            <p:cNvSpPr/>
            <p:nvPr/>
          </p:nvSpPr>
          <p:spPr>
            <a:xfrm>
              <a:off x="565562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26"/>
            <p:cNvSpPr/>
            <p:nvPr/>
          </p:nvSpPr>
          <p:spPr>
            <a:xfrm>
              <a:off x="565562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26"/>
            <p:cNvSpPr/>
            <p:nvPr/>
          </p:nvSpPr>
          <p:spPr>
            <a:xfrm>
              <a:off x="5655625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26"/>
            <p:cNvSpPr/>
            <p:nvPr/>
          </p:nvSpPr>
          <p:spPr>
            <a:xfrm>
              <a:off x="565562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26"/>
            <p:cNvSpPr/>
            <p:nvPr/>
          </p:nvSpPr>
          <p:spPr>
            <a:xfrm>
              <a:off x="5655625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26"/>
            <p:cNvSpPr/>
            <p:nvPr/>
          </p:nvSpPr>
          <p:spPr>
            <a:xfrm>
              <a:off x="5655625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26"/>
          <p:cNvGrpSpPr/>
          <p:nvPr/>
        </p:nvGrpSpPr>
        <p:grpSpPr>
          <a:xfrm>
            <a:off x="4860716" y="170262"/>
            <a:ext cx="3987793" cy="549087"/>
            <a:chOff x="5043450" y="506600"/>
            <a:chExt cx="594625" cy="81875"/>
          </a:xfrm>
        </p:grpSpPr>
        <p:sp>
          <p:nvSpPr>
            <p:cNvPr id="1928" name="Google Shape;1928;p26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26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26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26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26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26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26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5" name="Google Shape;1935;p26"/>
          <p:cNvSpPr/>
          <p:nvPr/>
        </p:nvSpPr>
        <p:spPr>
          <a:xfrm>
            <a:off x="461174" y="835131"/>
            <a:ext cx="979561" cy="849003"/>
          </a:xfrm>
          <a:custGeom>
            <a:avLst/>
            <a:gdLst/>
            <a:ahLst/>
            <a:cxnLst/>
            <a:rect l="l" t="t" r="r" b="b"/>
            <a:pathLst>
              <a:path w="6715" h="5820" extrusionOk="0">
                <a:moveTo>
                  <a:pt x="6715" y="5820"/>
                </a:moveTo>
                <a:lnTo>
                  <a:pt x="0" y="5820"/>
                </a:lnTo>
                <a:lnTo>
                  <a:pt x="3358" y="0"/>
                </a:lnTo>
                <a:close/>
                <a:moveTo>
                  <a:pt x="2087" y="4615"/>
                </a:moveTo>
                <a:lnTo>
                  <a:pt x="4632" y="4615"/>
                </a:lnTo>
                <a:lnTo>
                  <a:pt x="3358" y="2410"/>
                </a:lnTo>
                <a:close/>
              </a:path>
            </a:pathLst>
          </a:custGeom>
          <a:solidFill>
            <a:srgbClr val="00CEAB">
              <a:alpha val="257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6" name="Google Shape;1936;p26"/>
          <p:cNvSpPr/>
          <p:nvPr/>
        </p:nvSpPr>
        <p:spPr>
          <a:xfrm>
            <a:off x="6797813" y="5907533"/>
            <a:ext cx="695729" cy="602059"/>
          </a:xfrm>
          <a:custGeom>
            <a:avLst/>
            <a:gdLst/>
            <a:ahLst/>
            <a:cxnLst/>
            <a:rect l="l" t="t" r="r" b="b"/>
            <a:pathLst>
              <a:path w="6135" h="5309" extrusionOk="0">
                <a:moveTo>
                  <a:pt x="6135" y="5309"/>
                </a:moveTo>
                <a:lnTo>
                  <a:pt x="1" y="5309"/>
                </a:lnTo>
                <a:lnTo>
                  <a:pt x="3065" y="0"/>
                </a:lnTo>
                <a:close/>
                <a:moveTo>
                  <a:pt x="1503" y="4444"/>
                </a:moveTo>
                <a:lnTo>
                  <a:pt x="4633" y="4444"/>
                </a:lnTo>
                <a:lnTo>
                  <a:pt x="3065" y="1733"/>
                </a:lnTo>
                <a:close/>
              </a:path>
            </a:pathLst>
          </a:custGeom>
          <a:solidFill>
            <a:srgbClr val="B80090">
              <a:alpha val="234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37" name="Google Shape;1937;p26"/>
          <p:cNvGrpSpPr/>
          <p:nvPr/>
        </p:nvGrpSpPr>
        <p:grpSpPr>
          <a:xfrm rot="10800000" flipH="1">
            <a:off x="-2468235" y="2387593"/>
            <a:ext cx="7641915" cy="7641915"/>
            <a:chOff x="4399063" y="448950"/>
            <a:chExt cx="4354202" cy="4354202"/>
          </a:xfrm>
        </p:grpSpPr>
        <p:pic>
          <p:nvPicPr>
            <p:cNvPr id="1938" name="Google Shape;1938;p2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99063" y="448950"/>
              <a:ext cx="4354202" cy="43542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9" name="Google Shape;1939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93700" y="1226850"/>
              <a:ext cx="2689798" cy="2689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0" name="Google Shape;1940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92961" y="641265"/>
              <a:ext cx="3856174" cy="385807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4123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27"/>
          <p:cNvSpPr/>
          <p:nvPr/>
        </p:nvSpPr>
        <p:spPr>
          <a:xfrm rot="10800000" flipH="1">
            <a:off x="7400351" y="-1433083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3" name="Google Shape;1943;p27"/>
          <p:cNvSpPr/>
          <p:nvPr/>
        </p:nvSpPr>
        <p:spPr>
          <a:xfrm rot="10800000" flipH="1">
            <a:off x="2523551" y="5628117"/>
            <a:ext cx="2900400" cy="2900400"/>
          </a:xfrm>
          <a:prstGeom prst="ellipse">
            <a:avLst/>
          </a:prstGeom>
          <a:gradFill>
            <a:gsLst>
              <a:gs pos="0">
                <a:schemeClr val="accent4"/>
              </a:gs>
              <a:gs pos="5000">
                <a:schemeClr val="accent4"/>
              </a:gs>
              <a:gs pos="9000">
                <a:srgbClr val="4C1D88"/>
              </a:gs>
              <a:gs pos="13000">
                <a:srgbClr val="4D1E8A"/>
              </a:gs>
              <a:gs pos="17000">
                <a:srgbClr val="4E1E8B"/>
              </a:gs>
              <a:gs pos="66000">
                <a:srgbClr val="140647"/>
              </a:gs>
              <a:gs pos="100000">
                <a:srgbClr val="1406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44" name="Google Shape;1944;p27"/>
          <p:cNvGrpSpPr/>
          <p:nvPr/>
        </p:nvGrpSpPr>
        <p:grpSpPr>
          <a:xfrm flipH="1">
            <a:off x="10300759" y="-1312903"/>
            <a:ext cx="3056403" cy="3055860"/>
            <a:chOff x="4985825" y="2320875"/>
            <a:chExt cx="676275" cy="676175"/>
          </a:xfrm>
        </p:grpSpPr>
        <p:sp>
          <p:nvSpPr>
            <p:cNvPr id="1945" name="Google Shape;1945;p27"/>
            <p:cNvSpPr/>
            <p:nvPr/>
          </p:nvSpPr>
          <p:spPr>
            <a:xfrm>
              <a:off x="4985825" y="2320875"/>
              <a:ext cx="676275" cy="676175"/>
            </a:xfrm>
            <a:custGeom>
              <a:avLst/>
              <a:gdLst/>
              <a:ahLst/>
              <a:cxnLst/>
              <a:rect l="l" t="t" r="r" b="b"/>
              <a:pathLst>
                <a:path w="27051" h="27047" extrusionOk="0">
                  <a:moveTo>
                    <a:pt x="13525" y="141"/>
                  </a:moveTo>
                  <a:cubicBezTo>
                    <a:pt x="20908" y="141"/>
                    <a:pt x="26911" y="6144"/>
                    <a:pt x="26911" y="13522"/>
                  </a:cubicBezTo>
                  <a:cubicBezTo>
                    <a:pt x="26911" y="20904"/>
                    <a:pt x="20908" y="26907"/>
                    <a:pt x="13525" y="26907"/>
                  </a:cubicBezTo>
                  <a:cubicBezTo>
                    <a:pt x="6143" y="26907"/>
                    <a:pt x="140" y="20904"/>
                    <a:pt x="140" y="13522"/>
                  </a:cubicBezTo>
                  <a:cubicBezTo>
                    <a:pt x="140" y="6144"/>
                    <a:pt x="6143" y="141"/>
                    <a:pt x="13525" y="141"/>
                  </a:cubicBezTo>
                  <a:close/>
                  <a:moveTo>
                    <a:pt x="13525" y="1"/>
                  </a:moveTo>
                  <a:cubicBezTo>
                    <a:pt x="6069" y="1"/>
                    <a:pt x="0" y="6065"/>
                    <a:pt x="0" y="13522"/>
                  </a:cubicBezTo>
                  <a:cubicBezTo>
                    <a:pt x="0" y="20983"/>
                    <a:pt x="6069" y="27047"/>
                    <a:pt x="13525" y="27047"/>
                  </a:cubicBezTo>
                  <a:cubicBezTo>
                    <a:pt x="20982" y="27047"/>
                    <a:pt x="27050" y="20983"/>
                    <a:pt x="27050" y="13522"/>
                  </a:cubicBezTo>
                  <a:cubicBezTo>
                    <a:pt x="27050" y="6065"/>
                    <a:pt x="20982" y="1"/>
                    <a:pt x="13525" y="1"/>
                  </a:cubicBezTo>
                  <a:close/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27"/>
            <p:cNvSpPr/>
            <p:nvPr/>
          </p:nvSpPr>
          <p:spPr>
            <a:xfrm>
              <a:off x="5008750" y="2343800"/>
              <a:ext cx="630325" cy="630325"/>
            </a:xfrm>
            <a:custGeom>
              <a:avLst/>
              <a:gdLst/>
              <a:ahLst/>
              <a:cxnLst/>
              <a:rect l="l" t="t" r="r" b="b"/>
              <a:pathLst>
                <a:path w="25213" h="25213" extrusionOk="0">
                  <a:moveTo>
                    <a:pt x="12608" y="25213"/>
                  </a:moveTo>
                  <a:cubicBezTo>
                    <a:pt x="5658" y="25213"/>
                    <a:pt x="0" y="19555"/>
                    <a:pt x="0" y="12605"/>
                  </a:cubicBezTo>
                  <a:cubicBezTo>
                    <a:pt x="0" y="5654"/>
                    <a:pt x="5658" y="1"/>
                    <a:pt x="12608" y="1"/>
                  </a:cubicBezTo>
                  <a:cubicBezTo>
                    <a:pt x="19559" y="1"/>
                    <a:pt x="25212" y="5654"/>
                    <a:pt x="25212" y="12605"/>
                  </a:cubicBezTo>
                  <a:cubicBezTo>
                    <a:pt x="25212" y="19559"/>
                    <a:pt x="19559" y="25213"/>
                    <a:pt x="12608" y="25213"/>
                  </a:cubicBezTo>
                  <a:close/>
                  <a:moveTo>
                    <a:pt x="12608" y="140"/>
                  </a:moveTo>
                  <a:cubicBezTo>
                    <a:pt x="5732" y="140"/>
                    <a:pt x="144" y="5733"/>
                    <a:pt x="144" y="12605"/>
                  </a:cubicBezTo>
                  <a:cubicBezTo>
                    <a:pt x="144" y="19481"/>
                    <a:pt x="5737" y="25073"/>
                    <a:pt x="12608" y="25073"/>
                  </a:cubicBezTo>
                  <a:cubicBezTo>
                    <a:pt x="19480" y="25073"/>
                    <a:pt x="25072" y="19481"/>
                    <a:pt x="25072" y="12605"/>
                  </a:cubicBezTo>
                  <a:cubicBezTo>
                    <a:pt x="25072" y="5733"/>
                    <a:pt x="19480" y="140"/>
                    <a:pt x="12608" y="140"/>
                  </a:cubicBezTo>
                </a:path>
              </a:pathLst>
            </a:custGeom>
            <a:solidFill>
              <a:srgbClr val="52127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27"/>
            <p:cNvSpPr/>
            <p:nvPr/>
          </p:nvSpPr>
          <p:spPr>
            <a:xfrm>
              <a:off x="5031775" y="2366825"/>
              <a:ext cx="584275" cy="584275"/>
            </a:xfrm>
            <a:custGeom>
              <a:avLst/>
              <a:gdLst/>
              <a:ahLst/>
              <a:cxnLst/>
              <a:rect l="l" t="t" r="r" b="b"/>
              <a:pathLst>
                <a:path w="23371" h="23371" extrusionOk="0">
                  <a:moveTo>
                    <a:pt x="11687" y="23371"/>
                  </a:moveTo>
                  <a:cubicBezTo>
                    <a:pt x="5244" y="23371"/>
                    <a:pt x="0" y="18127"/>
                    <a:pt x="0" y="11684"/>
                  </a:cubicBezTo>
                  <a:cubicBezTo>
                    <a:pt x="0" y="5240"/>
                    <a:pt x="5244" y="1"/>
                    <a:pt x="11687" y="1"/>
                  </a:cubicBezTo>
                  <a:cubicBezTo>
                    <a:pt x="18131" y="1"/>
                    <a:pt x="23370" y="5244"/>
                    <a:pt x="23370" y="11684"/>
                  </a:cubicBezTo>
                  <a:cubicBezTo>
                    <a:pt x="23370" y="18127"/>
                    <a:pt x="18131" y="23371"/>
                    <a:pt x="11687" y="23371"/>
                  </a:cubicBezTo>
                  <a:close/>
                  <a:moveTo>
                    <a:pt x="11687" y="141"/>
                  </a:moveTo>
                  <a:cubicBezTo>
                    <a:pt x="5322" y="141"/>
                    <a:pt x="140" y="5318"/>
                    <a:pt x="140" y="11684"/>
                  </a:cubicBezTo>
                  <a:cubicBezTo>
                    <a:pt x="140" y="18049"/>
                    <a:pt x="5322" y="23231"/>
                    <a:pt x="11687" y="23231"/>
                  </a:cubicBezTo>
                  <a:cubicBezTo>
                    <a:pt x="18053" y="23231"/>
                    <a:pt x="23230" y="18053"/>
                    <a:pt x="23230" y="11688"/>
                  </a:cubicBezTo>
                  <a:cubicBezTo>
                    <a:pt x="23230" y="5318"/>
                    <a:pt x="18053" y="141"/>
                    <a:pt x="11687" y="141"/>
                  </a:cubicBezTo>
                </a:path>
              </a:pathLst>
            </a:custGeom>
            <a:solidFill>
              <a:srgbClr val="521270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27"/>
            <p:cNvSpPr/>
            <p:nvPr/>
          </p:nvSpPr>
          <p:spPr>
            <a:xfrm>
              <a:off x="5054800" y="2389875"/>
              <a:ext cx="538325" cy="538200"/>
            </a:xfrm>
            <a:custGeom>
              <a:avLst/>
              <a:gdLst/>
              <a:ahLst/>
              <a:cxnLst/>
              <a:rect l="l" t="t" r="r" b="b"/>
              <a:pathLst>
                <a:path w="21533" h="21528" extrusionOk="0">
                  <a:moveTo>
                    <a:pt x="10766" y="21527"/>
                  </a:moveTo>
                  <a:cubicBezTo>
                    <a:pt x="4829" y="21527"/>
                    <a:pt x="1" y="16699"/>
                    <a:pt x="1" y="10762"/>
                  </a:cubicBezTo>
                  <a:cubicBezTo>
                    <a:pt x="1" y="4829"/>
                    <a:pt x="4829" y="0"/>
                    <a:pt x="10766" y="0"/>
                  </a:cubicBezTo>
                  <a:cubicBezTo>
                    <a:pt x="16699" y="0"/>
                    <a:pt x="21532" y="4829"/>
                    <a:pt x="21532" y="10762"/>
                  </a:cubicBezTo>
                  <a:cubicBezTo>
                    <a:pt x="21532" y="16699"/>
                    <a:pt x="16699" y="21527"/>
                    <a:pt x="10766" y="21527"/>
                  </a:cubicBezTo>
                  <a:close/>
                  <a:moveTo>
                    <a:pt x="10766" y="135"/>
                  </a:moveTo>
                  <a:cubicBezTo>
                    <a:pt x="4908" y="135"/>
                    <a:pt x="140" y="4903"/>
                    <a:pt x="140" y="10762"/>
                  </a:cubicBezTo>
                  <a:cubicBezTo>
                    <a:pt x="140" y="16620"/>
                    <a:pt x="4908" y="21388"/>
                    <a:pt x="10766" y="21388"/>
                  </a:cubicBezTo>
                  <a:cubicBezTo>
                    <a:pt x="16625" y="21388"/>
                    <a:pt x="21393" y="16620"/>
                    <a:pt x="21393" y="10762"/>
                  </a:cubicBezTo>
                  <a:cubicBezTo>
                    <a:pt x="21393" y="4903"/>
                    <a:pt x="16625" y="135"/>
                    <a:pt x="10766" y="135"/>
                  </a:cubicBezTo>
                  <a:close/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27"/>
            <p:cNvSpPr/>
            <p:nvPr/>
          </p:nvSpPr>
          <p:spPr>
            <a:xfrm>
              <a:off x="5077725" y="2412775"/>
              <a:ext cx="492375" cy="492375"/>
            </a:xfrm>
            <a:custGeom>
              <a:avLst/>
              <a:gdLst/>
              <a:ahLst/>
              <a:cxnLst/>
              <a:rect l="l" t="t" r="r" b="b"/>
              <a:pathLst>
                <a:path w="19695" h="19695" extrusionOk="0">
                  <a:moveTo>
                    <a:pt x="9849" y="19695"/>
                  </a:moveTo>
                  <a:cubicBezTo>
                    <a:pt x="4418" y="19695"/>
                    <a:pt x="0" y="15277"/>
                    <a:pt x="0" y="9846"/>
                  </a:cubicBezTo>
                  <a:cubicBezTo>
                    <a:pt x="0" y="4419"/>
                    <a:pt x="4418" y="1"/>
                    <a:pt x="9849" y="1"/>
                  </a:cubicBezTo>
                  <a:cubicBezTo>
                    <a:pt x="15276" y="1"/>
                    <a:pt x="19694" y="4419"/>
                    <a:pt x="19694" y="9846"/>
                  </a:cubicBezTo>
                  <a:cubicBezTo>
                    <a:pt x="19694" y="15277"/>
                    <a:pt x="15276" y="19695"/>
                    <a:pt x="9849" y="19695"/>
                  </a:cubicBezTo>
                  <a:moveTo>
                    <a:pt x="9849" y="141"/>
                  </a:moveTo>
                  <a:cubicBezTo>
                    <a:pt x="4497" y="141"/>
                    <a:pt x="144" y="4498"/>
                    <a:pt x="144" y="9846"/>
                  </a:cubicBezTo>
                  <a:cubicBezTo>
                    <a:pt x="144" y="15198"/>
                    <a:pt x="4497" y="19555"/>
                    <a:pt x="9849" y="19555"/>
                  </a:cubicBezTo>
                  <a:cubicBezTo>
                    <a:pt x="15202" y="19555"/>
                    <a:pt x="19554" y="15198"/>
                    <a:pt x="19554" y="9846"/>
                  </a:cubicBezTo>
                  <a:cubicBezTo>
                    <a:pt x="19554" y="4498"/>
                    <a:pt x="15197" y="141"/>
                    <a:pt x="9845" y="141"/>
                  </a:cubicBezTo>
                </a:path>
              </a:pathLst>
            </a:custGeom>
            <a:solidFill>
              <a:srgbClr val="880083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27"/>
            <p:cNvSpPr/>
            <p:nvPr/>
          </p:nvSpPr>
          <p:spPr>
            <a:xfrm>
              <a:off x="5100750" y="2435825"/>
              <a:ext cx="446300" cy="446300"/>
            </a:xfrm>
            <a:custGeom>
              <a:avLst/>
              <a:gdLst/>
              <a:ahLst/>
              <a:cxnLst/>
              <a:rect l="l" t="t" r="r" b="b"/>
              <a:pathLst>
                <a:path w="17852" h="17852" extrusionOk="0">
                  <a:moveTo>
                    <a:pt x="8928" y="17851"/>
                  </a:moveTo>
                  <a:cubicBezTo>
                    <a:pt x="4004" y="17851"/>
                    <a:pt x="1" y="13848"/>
                    <a:pt x="1" y="8924"/>
                  </a:cubicBezTo>
                  <a:cubicBezTo>
                    <a:pt x="1" y="4003"/>
                    <a:pt x="4004" y="0"/>
                    <a:pt x="8928" y="0"/>
                  </a:cubicBezTo>
                  <a:cubicBezTo>
                    <a:pt x="13849" y="0"/>
                    <a:pt x="17852" y="4003"/>
                    <a:pt x="17852" y="8924"/>
                  </a:cubicBezTo>
                  <a:cubicBezTo>
                    <a:pt x="17852" y="13848"/>
                    <a:pt x="13849" y="17851"/>
                    <a:pt x="8928" y="17851"/>
                  </a:cubicBezTo>
                  <a:close/>
                  <a:moveTo>
                    <a:pt x="8928" y="140"/>
                  </a:moveTo>
                  <a:cubicBezTo>
                    <a:pt x="4082" y="140"/>
                    <a:pt x="140" y="4082"/>
                    <a:pt x="140" y="8924"/>
                  </a:cubicBezTo>
                  <a:cubicBezTo>
                    <a:pt x="140" y="13770"/>
                    <a:pt x="4082" y="17712"/>
                    <a:pt x="8928" y="17712"/>
                  </a:cubicBezTo>
                  <a:cubicBezTo>
                    <a:pt x="13770" y="17712"/>
                    <a:pt x="17712" y="13770"/>
                    <a:pt x="17712" y="8924"/>
                  </a:cubicBezTo>
                  <a:cubicBezTo>
                    <a:pt x="17712" y="4082"/>
                    <a:pt x="13770" y="140"/>
                    <a:pt x="8928" y="140"/>
                  </a:cubicBezTo>
                  <a:close/>
                </a:path>
              </a:pathLst>
            </a:custGeom>
            <a:solidFill>
              <a:srgbClr val="880083">
                <a:alpha val="48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27"/>
            <p:cNvSpPr/>
            <p:nvPr/>
          </p:nvSpPr>
          <p:spPr>
            <a:xfrm>
              <a:off x="5123775" y="2458725"/>
              <a:ext cx="400375" cy="400375"/>
            </a:xfrm>
            <a:custGeom>
              <a:avLst/>
              <a:gdLst/>
              <a:ahLst/>
              <a:cxnLst/>
              <a:rect l="l" t="t" r="r" b="b"/>
              <a:pathLst>
                <a:path w="16015" h="16015" extrusionOk="0">
                  <a:moveTo>
                    <a:pt x="8007" y="16014"/>
                  </a:moveTo>
                  <a:cubicBezTo>
                    <a:pt x="3594" y="16014"/>
                    <a:pt x="1" y="12426"/>
                    <a:pt x="1" y="8008"/>
                  </a:cubicBezTo>
                  <a:cubicBezTo>
                    <a:pt x="1" y="3594"/>
                    <a:pt x="3594" y="1"/>
                    <a:pt x="8007" y="1"/>
                  </a:cubicBezTo>
                  <a:cubicBezTo>
                    <a:pt x="12421" y="1"/>
                    <a:pt x="16014" y="3594"/>
                    <a:pt x="16014" y="8008"/>
                  </a:cubicBezTo>
                  <a:cubicBezTo>
                    <a:pt x="16014" y="12426"/>
                    <a:pt x="12421" y="16014"/>
                    <a:pt x="8007" y="16014"/>
                  </a:cubicBezTo>
                  <a:close/>
                  <a:moveTo>
                    <a:pt x="8007" y="141"/>
                  </a:moveTo>
                  <a:cubicBezTo>
                    <a:pt x="3668" y="141"/>
                    <a:pt x="140" y="3672"/>
                    <a:pt x="140" y="8008"/>
                  </a:cubicBezTo>
                  <a:cubicBezTo>
                    <a:pt x="140" y="12347"/>
                    <a:pt x="3668" y="15875"/>
                    <a:pt x="8007" y="15875"/>
                  </a:cubicBezTo>
                  <a:cubicBezTo>
                    <a:pt x="12343" y="15875"/>
                    <a:pt x="15874" y="12347"/>
                    <a:pt x="15874" y="8008"/>
                  </a:cubicBezTo>
                  <a:cubicBezTo>
                    <a:pt x="15874" y="3672"/>
                    <a:pt x="12343" y="141"/>
                    <a:pt x="8007" y="141"/>
                  </a:cubicBezTo>
                  <a:close/>
                </a:path>
              </a:pathLst>
            </a:custGeom>
            <a:solidFill>
              <a:srgbClr val="880083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27"/>
            <p:cNvSpPr/>
            <p:nvPr/>
          </p:nvSpPr>
          <p:spPr>
            <a:xfrm>
              <a:off x="5132725" y="2467800"/>
              <a:ext cx="368375" cy="378525"/>
            </a:xfrm>
            <a:custGeom>
              <a:avLst/>
              <a:gdLst/>
              <a:ahLst/>
              <a:cxnLst/>
              <a:rect l="l" t="t" r="r" b="b"/>
              <a:pathLst>
                <a:path w="14735" h="15141" extrusionOk="0">
                  <a:moveTo>
                    <a:pt x="7649" y="14735"/>
                  </a:moveTo>
                  <a:cubicBezTo>
                    <a:pt x="4781" y="14735"/>
                    <a:pt x="2197" y="13010"/>
                    <a:pt x="1101" y="10360"/>
                  </a:cubicBezTo>
                  <a:cubicBezTo>
                    <a:pt x="1" y="7710"/>
                    <a:pt x="608" y="4663"/>
                    <a:pt x="2633" y="2637"/>
                  </a:cubicBezTo>
                  <a:cubicBezTo>
                    <a:pt x="4659" y="607"/>
                    <a:pt x="7711" y="0"/>
                    <a:pt x="10356" y="1100"/>
                  </a:cubicBezTo>
                  <a:cubicBezTo>
                    <a:pt x="13006" y="2196"/>
                    <a:pt x="14731" y="4781"/>
                    <a:pt x="14735" y="7645"/>
                  </a:cubicBezTo>
                  <a:cubicBezTo>
                    <a:pt x="14731" y="11561"/>
                    <a:pt x="11557" y="14730"/>
                    <a:pt x="7645" y="14735"/>
                  </a:cubicBezTo>
                  <a:moveTo>
                    <a:pt x="7645" y="699"/>
                  </a:moveTo>
                  <a:cubicBezTo>
                    <a:pt x="4838" y="699"/>
                    <a:pt x="2301" y="2393"/>
                    <a:pt x="1227" y="4986"/>
                  </a:cubicBezTo>
                  <a:cubicBezTo>
                    <a:pt x="153" y="7583"/>
                    <a:pt x="747" y="10570"/>
                    <a:pt x="2734" y="12556"/>
                  </a:cubicBezTo>
                  <a:cubicBezTo>
                    <a:pt x="4720" y="14547"/>
                    <a:pt x="7706" y="15141"/>
                    <a:pt x="10304" y="14067"/>
                  </a:cubicBezTo>
                  <a:cubicBezTo>
                    <a:pt x="12901" y="12988"/>
                    <a:pt x="14591" y="10456"/>
                    <a:pt x="14591" y="7649"/>
                  </a:cubicBezTo>
                  <a:cubicBezTo>
                    <a:pt x="14586" y="3811"/>
                    <a:pt x="11482" y="703"/>
                    <a:pt x="7645" y="699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27"/>
            <p:cNvSpPr/>
            <p:nvPr/>
          </p:nvSpPr>
          <p:spPr>
            <a:xfrm>
              <a:off x="5157625" y="2492675"/>
              <a:ext cx="320450" cy="328875"/>
            </a:xfrm>
            <a:custGeom>
              <a:avLst/>
              <a:gdLst/>
              <a:ahLst/>
              <a:cxnLst/>
              <a:rect l="l" t="t" r="r" b="b"/>
              <a:pathLst>
                <a:path w="12818" h="13155" extrusionOk="0">
                  <a:moveTo>
                    <a:pt x="6653" y="12818"/>
                  </a:moveTo>
                  <a:cubicBezTo>
                    <a:pt x="4156" y="12818"/>
                    <a:pt x="1908" y="11317"/>
                    <a:pt x="956" y="9011"/>
                  </a:cubicBezTo>
                  <a:cubicBezTo>
                    <a:pt x="0" y="6706"/>
                    <a:pt x="528" y="4056"/>
                    <a:pt x="2292" y="2293"/>
                  </a:cubicBezTo>
                  <a:cubicBezTo>
                    <a:pt x="4056" y="529"/>
                    <a:pt x="6706" y="1"/>
                    <a:pt x="9011" y="957"/>
                  </a:cubicBezTo>
                  <a:cubicBezTo>
                    <a:pt x="11316" y="1908"/>
                    <a:pt x="12818" y="4157"/>
                    <a:pt x="12818" y="6654"/>
                  </a:cubicBezTo>
                  <a:cubicBezTo>
                    <a:pt x="12813" y="10055"/>
                    <a:pt x="10054" y="12814"/>
                    <a:pt x="6653" y="12818"/>
                  </a:cubicBezTo>
                  <a:close/>
                  <a:moveTo>
                    <a:pt x="6653" y="625"/>
                  </a:moveTo>
                  <a:cubicBezTo>
                    <a:pt x="4213" y="625"/>
                    <a:pt x="2017" y="2092"/>
                    <a:pt x="1083" y="4344"/>
                  </a:cubicBezTo>
                  <a:cubicBezTo>
                    <a:pt x="153" y="6597"/>
                    <a:pt x="668" y="9190"/>
                    <a:pt x="2392" y="10915"/>
                  </a:cubicBezTo>
                  <a:cubicBezTo>
                    <a:pt x="4113" y="12635"/>
                    <a:pt x="6706" y="13155"/>
                    <a:pt x="8958" y="12220"/>
                  </a:cubicBezTo>
                  <a:cubicBezTo>
                    <a:pt x="11211" y="11286"/>
                    <a:pt x="12678" y="9090"/>
                    <a:pt x="12678" y="6650"/>
                  </a:cubicBezTo>
                  <a:cubicBezTo>
                    <a:pt x="12674" y="3323"/>
                    <a:pt x="9980" y="629"/>
                    <a:pt x="6653" y="625"/>
                  </a:cubicBezTo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27"/>
            <p:cNvSpPr/>
            <p:nvPr/>
          </p:nvSpPr>
          <p:spPr>
            <a:xfrm>
              <a:off x="5182400" y="2517450"/>
              <a:ext cx="272750" cy="279325"/>
            </a:xfrm>
            <a:custGeom>
              <a:avLst/>
              <a:gdLst/>
              <a:ahLst/>
              <a:cxnLst/>
              <a:rect l="l" t="t" r="r" b="b"/>
              <a:pathLst>
                <a:path w="10910" h="11173" extrusionOk="0">
                  <a:moveTo>
                    <a:pt x="5662" y="10911"/>
                  </a:moveTo>
                  <a:cubicBezTo>
                    <a:pt x="3541" y="10906"/>
                    <a:pt x="1624" y="9631"/>
                    <a:pt x="812" y="7667"/>
                  </a:cubicBezTo>
                  <a:cubicBezTo>
                    <a:pt x="0" y="5707"/>
                    <a:pt x="450" y="3450"/>
                    <a:pt x="1952" y="1952"/>
                  </a:cubicBezTo>
                  <a:cubicBezTo>
                    <a:pt x="3453" y="450"/>
                    <a:pt x="5710" y="1"/>
                    <a:pt x="7671" y="813"/>
                  </a:cubicBezTo>
                  <a:cubicBezTo>
                    <a:pt x="9631" y="1625"/>
                    <a:pt x="10910" y="3537"/>
                    <a:pt x="10910" y="5659"/>
                  </a:cubicBezTo>
                  <a:cubicBezTo>
                    <a:pt x="10906" y="8557"/>
                    <a:pt x="8557" y="10906"/>
                    <a:pt x="5662" y="10911"/>
                  </a:cubicBezTo>
                  <a:close/>
                  <a:moveTo>
                    <a:pt x="5662" y="555"/>
                  </a:moveTo>
                  <a:cubicBezTo>
                    <a:pt x="3597" y="551"/>
                    <a:pt x="1733" y="1799"/>
                    <a:pt x="943" y="3707"/>
                  </a:cubicBezTo>
                  <a:cubicBezTo>
                    <a:pt x="153" y="5615"/>
                    <a:pt x="589" y="7811"/>
                    <a:pt x="2048" y="9273"/>
                  </a:cubicBezTo>
                  <a:cubicBezTo>
                    <a:pt x="3510" y="10732"/>
                    <a:pt x="5706" y="11172"/>
                    <a:pt x="7614" y="10378"/>
                  </a:cubicBezTo>
                  <a:cubicBezTo>
                    <a:pt x="9526" y="9588"/>
                    <a:pt x="10770" y="7728"/>
                    <a:pt x="10770" y="5659"/>
                  </a:cubicBezTo>
                  <a:cubicBezTo>
                    <a:pt x="10766" y="2843"/>
                    <a:pt x="8483" y="555"/>
                    <a:pt x="5662" y="555"/>
                  </a:cubicBezTo>
                  <a:close/>
                </a:path>
              </a:pathLst>
            </a:custGeom>
            <a:solidFill>
              <a:srgbClr val="B80090">
                <a:alpha val="51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27"/>
            <p:cNvSpPr/>
            <p:nvPr/>
          </p:nvSpPr>
          <p:spPr>
            <a:xfrm>
              <a:off x="5207275" y="2542225"/>
              <a:ext cx="224850" cy="229675"/>
            </a:xfrm>
            <a:custGeom>
              <a:avLst/>
              <a:gdLst/>
              <a:ahLst/>
              <a:cxnLst/>
              <a:rect l="l" t="t" r="r" b="b"/>
              <a:pathLst>
                <a:path w="8994" h="9187" extrusionOk="0">
                  <a:moveTo>
                    <a:pt x="4667" y="8998"/>
                  </a:moveTo>
                  <a:cubicBezTo>
                    <a:pt x="2917" y="8998"/>
                    <a:pt x="1336" y="7942"/>
                    <a:pt x="668" y="6327"/>
                  </a:cubicBezTo>
                  <a:cubicBezTo>
                    <a:pt x="0" y="4707"/>
                    <a:pt x="367" y="2847"/>
                    <a:pt x="1607" y="1612"/>
                  </a:cubicBezTo>
                  <a:cubicBezTo>
                    <a:pt x="2843" y="372"/>
                    <a:pt x="4707" y="1"/>
                    <a:pt x="6322" y="673"/>
                  </a:cubicBezTo>
                  <a:cubicBezTo>
                    <a:pt x="7942" y="1341"/>
                    <a:pt x="8994" y="2917"/>
                    <a:pt x="8994" y="4668"/>
                  </a:cubicBezTo>
                  <a:cubicBezTo>
                    <a:pt x="8994" y="7060"/>
                    <a:pt x="7055" y="8994"/>
                    <a:pt x="4667" y="8998"/>
                  </a:cubicBezTo>
                  <a:close/>
                  <a:moveTo>
                    <a:pt x="4667" y="481"/>
                  </a:moveTo>
                  <a:cubicBezTo>
                    <a:pt x="2973" y="481"/>
                    <a:pt x="1446" y="1502"/>
                    <a:pt x="795" y="3065"/>
                  </a:cubicBezTo>
                  <a:cubicBezTo>
                    <a:pt x="149" y="4633"/>
                    <a:pt x="507" y="6431"/>
                    <a:pt x="1703" y="7632"/>
                  </a:cubicBezTo>
                  <a:cubicBezTo>
                    <a:pt x="2904" y="8828"/>
                    <a:pt x="4702" y="9186"/>
                    <a:pt x="6270" y="8540"/>
                  </a:cubicBezTo>
                  <a:cubicBezTo>
                    <a:pt x="7833" y="7889"/>
                    <a:pt x="8854" y="6361"/>
                    <a:pt x="8854" y="4668"/>
                  </a:cubicBezTo>
                  <a:cubicBezTo>
                    <a:pt x="8854" y="2358"/>
                    <a:pt x="6977" y="485"/>
                    <a:pt x="4667" y="48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27"/>
            <p:cNvSpPr/>
            <p:nvPr/>
          </p:nvSpPr>
          <p:spPr>
            <a:xfrm>
              <a:off x="5232050" y="2567000"/>
              <a:ext cx="177150" cy="180125"/>
            </a:xfrm>
            <a:custGeom>
              <a:avLst/>
              <a:gdLst/>
              <a:ahLst/>
              <a:cxnLst/>
              <a:rect l="l" t="t" r="r" b="b"/>
              <a:pathLst>
                <a:path w="7086" h="7205" extrusionOk="0">
                  <a:moveTo>
                    <a:pt x="3676" y="7086"/>
                  </a:moveTo>
                  <a:cubicBezTo>
                    <a:pt x="2297" y="7086"/>
                    <a:pt x="1053" y="6257"/>
                    <a:pt x="524" y="4982"/>
                  </a:cubicBezTo>
                  <a:cubicBezTo>
                    <a:pt x="0" y="3707"/>
                    <a:pt x="289" y="2245"/>
                    <a:pt x="1267" y="1267"/>
                  </a:cubicBezTo>
                  <a:cubicBezTo>
                    <a:pt x="2240" y="293"/>
                    <a:pt x="3707" y="1"/>
                    <a:pt x="4982" y="529"/>
                  </a:cubicBezTo>
                  <a:cubicBezTo>
                    <a:pt x="6252" y="1057"/>
                    <a:pt x="7086" y="2301"/>
                    <a:pt x="7086" y="3677"/>
                  </a:cubicBezTo>
                  <a:cubicBezTo>
                    <a:pt x="7082" y="5558"/>
                    <a:pt x="5558" y="7086"/>
                    <a:pt x="3676" y="7086"/>
                  </a:cubicBezTo>
                  <a:close/>
                  <a:moveTo>
                    <a:pt x="3676" y="411"/>
                  </a:moveTo>
                  <a:cubicBezTo>
                    <a:pt x="2354" y="411"/>
                    <a:pt x="1162" y="1206"/>
                    <a:pt x="655" y="2428"/>
                  </a:cubicBezTo>
                  <a:cubicBezTo>
                    <a:pt x="149" y="3650"/>
                    <a:pt x="428" y="5056"/>
                    <a:pt x="1363" y="5990"/>
                  </a:cubicBezTo>
                  <a:cubicBezTo>
                    <a:pt x="2297" y="6925"/>
                    <a:pt x="3707" y="7204"/>
                    <a:pt x="4925" y="6698"/>
                  </a:cubicBezTo>
                  <a:cubicBezTo>
                    <a:pt x="6147" y="6191"/>
                    <a:pt x="6946" y="4999"/>
                    <a:pt x="6946" y="3677"/>
                  </a:cubicBezTo>
                  <a:cubicBezTo>
                    <a:pt x="6942" y="1874"/>
                    <a:pt x="5479" y="411"/>
                    <a:pt x="3676" y="411"/>
                  </a:cubicBezTo>
                  <a:close/>
                </a:path>
              </a:pathLst>
            </a:custGeom>
            <a:solidFill>
              <a:srgbClr val="FF00A4">
                <a:alpha val="62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7" name="Google Shape;1957;p27"/>
          <p:cNvGrpSpPr/>
          <p:nvPr/>
        </p:nvGrpSpPr>
        <p:grpSpPr>
          <a:xfrm flipH="1">
            <a:off x="-1069662" y="4032894"/>
            <a:ext cx="4730423" cy="3459805"/>
            <a:chOff x="4732600" y="1009750"/>
            <a:chExt cx="980900" cy="717425"/>
          </a:xfrm>
        </p:grpSpPr>
        <p:sp>
          <p:nvSpPr>
            <p:cNvPr id="1958" name="Google Shape;1958;p27"/>
            <p:cNvSpPr/>
            <p:nvPr/>
          </p:nvSpPr>
          <p:spPr>
            <a:xfrm>
              <a:off x="473260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27"/>
            <p:cNvSpPr/>
            <p:nvPr/>
          </p:nvSpPr>
          <p:spPr>
            <a:xfrm>
              <a:off x="473260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27"/>
            <p:cNvSpPr/>
            <p:nvPr/>
          </p:nvSpPr>
          <p:spPr>
            <a:xfrm>
              <a:off x="473260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27"/>
            <p:cNvSpPr/>
            <p:nvPr/>
          </p:nvSpPr>
          <p:spPr>
            <a:xfrm>
              <a:off x="473260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27"/>
            <p:cNvSpPr/>
            <p:nvPr/>
          </p:nvSpPr>
          <p:spPr>
            <a:xfrm>
              <a:off x="473260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27"/>
            <p:cNvSpPr/>
            <p:nvPr/>
          </p:nvSpPr>
          <p:spPr>
            <a:xfrm>
              <a:off x="473260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27"/>
            <p:cNvSpPr/>
            <p:nvPr/>
          </p:nvSpPr>
          <p:spPr>
            <a:xfrm>
              <a:off x="473260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27"/>
            <p:cNvSpPr/>
            <p:nvPr/>
          </p:nvSpPr>
          <p:spPr>
            <a:xfrm>
              <a:off x="473260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27"/>
            <p:cNvSpPr/>
            <p:nvPr/>
          </p:nvSpPr>
          <p:spPr>
            <a:xfrm>
              <a:off x="480945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27"/>
            <p:cNvSpPr/>
            <p:nvPr/>
          </p:nvSpPr>
          <p:spPr>
            <a:xfrm>
              <a:off x="480945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27"/>
            <p:cNvSpPr/>
            <p:nvPr/>
          </p:nvSpPr>
          <p:spPr>
            <a:xfrm>
              <a:off x="480945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27"/>
            <p:cNvSpPr/>
            <p:nvPr/>
          </p:nvSpPr>
          <p:spPr>
            <a:xfrm>
              <a:off x="480945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27"/>
            <p:cNvSpPr/>
            <p:nvPr/>
          </p:nvSpPr>
          <p:spPr>
            <a:xfrm>
              <a:off x="480945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27"/>
            <p:cNvSpPr/>
            <p:nvPr/>
          </p:nvSpPr>
          <p:spPr>
            <a:xfrm>
              <a:off x="480945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27"/>
            <p:cNvSpPr/>
            <p:nvPr/>
          </p:nvSpPr>
          <p:spPr>
            <a:xfrm>
              <a:off x="480945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27"/>
            <p:cNvSpPr/>
            <p:nvPr/>
          </p:nvSpPr>
          <p:spPr>
            <a:xfrm>
              <a:off x="480945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27"/>
            <p:cNvSpPr/>
            <p:nvPr/>
          </p:nvSpPr>
          <p:spPr>
            <a:xfrm>
              <a:off x="480945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27"/>
            <p:cNvSpPr/>
            <p:nvPr/>
          </p:nvSpPr>
          <p:spPr>
            <a:xfrm>
              <a:off x="480945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27"/>
            <p:cNvSpPr/>
            <p:nvPr/>
          </p:nvSpPr>
          <p:spPr>
            <a:xfrm>
              <a:off x="480945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27"/>
            <p:cNvSpPr/>
            <p:nvPr/>
          </p:nvSpPr>
          <p:spPr>
            <a:xfrm>
              <a:off x="480945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27"/>
            <p:cNvSpPr/>
            <p:nvPr/>
          </p:nvSpPr>
          <p:spPr>
            <a:xfrm>
              <a:off x="4809450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27"/>
            <p:cNvSpPr/>
            <p:nvPr/>
          </p:nvSpPr>
          <p:spPr>
            <a:xfrm>
              <a:off x="4809450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27"/>
            <p:cNvSpPr/>
            <p:nvPr/>
          </p:nvSpPr>
          <p:spPr>
            <a:xfrm>
              <a:off x="4809450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27"/>
            <p:cNvSpPr/>
            <p:nvPr/>
          </p:nvSpPr>
          <p:spPr>
            <a:xfrm>
              <a:off x="4809450" y="13218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27"/>
            <p:cNvSpPr/>
            <p:nvPr/>
          </p:nvSpPr>
          <p:spPr>
            <a:xfrm>
              <a:off x="4809450" y="12437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27"/>
            <p:cNvSpPr/>
            <p:nvPr/>
          </p:nvSpPr>
          <p:spPr>
            <a:xfrm>
              <a:off x="4963350" y="132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27"/>
            <p:cNvSpPr/>
            <p:nvPr/>
          </p:nvSpPr>
          <p:spPr>
            <a:xfrm>
              <a:off x="488640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27"/>
            <p:cNvSpPr/>
            <p:nvPr/>
          </p:nvSpPr>
          <p:spPr>
            <a:xfrm>
              <a:off x="488640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27"/>
            <p:cNvSpPr/>
            <p:nvPr/>
          </p:nvSpPr>
          <p:spPr>
            <a:xfrm>
              <a:off x="488640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27"/>
            <p:cNvSpPr/>
            <p:nvPr/>
          </p:nvSpPr>
          <p:spPr>
            <a:xfrm>
              <a:off x="488640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27"/>
            <p:cNvSpPr/>
            <p:nvPr/>
          </p:nvSpPr>
          <p:spPr>
            <a:xfrm>
              <a:off x="488640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27"/>
            <p:cNvSpPr/>
            <p:nvPr/>
          </p:nvSpPr>
          <p:spPr>
            <a:xfrm>
              <a:off x="488640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27"/>
            <p:cNvSpPr/>
            <p:nvPr/>
          </p:nvSpPr>
          <p:spPr>
            <a:xfrm>
              <a:off x="488640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27"/>
            <p:cNvSpPr/>
            <p:nvPr/>
          </p:nvSpPr>
          <p:spPr>
            <a:xfrm>
              <a:off x="4886400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27"/>
            <p:cNvSpPr/>
            <p:nvPr/>
          </p:nvSpPr>
          <p:spPr>
            <a:xfrm>
              <a:off x="4886400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27"/>
            <p:cNvSpPr/>
            <p:nvPr/>
          </p:nvSpPr>
          <p:spPr>
            <a:xfrm>
              <a:off x="488640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27"/>
            <p:cNvSpPr/>
            <p:nvPr/>
          </p:nvSpPr>
          <p:spPr>
            <a:xfrm>
              <a:off x="4886400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27"/>
            <p:cNvSpPr/>
            <p:nvPr/>
          </p:nvSpPr>
          <p:spPr>
            <a:xfrm>
              <a:off x="4886400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27"/>
            <p:cNvSpPr/>
            <p:nvPr/>
          </p:nvSpPr>
          <p:spPr>
            <a:xfrm>
              <a:off x="4886400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27"/>
            <p:cNvSpPr/>
            <p:nvPr/>
          </p:nvSpPr>
          <p:spPr>
            <a:xfrm>
              <a:off x="4963350" y="17118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27"/>
            <p:cNvSpPr/>
            <p:nvPr/>
          </p:nvSpPr>
          <p:spPr>
            <a:xfrm>
              <a:off x="4963350" y="168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27"/>
            <p:cNvSpPr/>
            <p:nvPr/>
          </p:nvSpPr>
          <p:spPr>
            <a:xfrm>
              <a:off x="4963350" y="16599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27"/>
            <p:cNvSpPr/>
            <p:nvPr/>
          </p:nvSpPr>
          <p:spPr>
            <a:xfrm>
              <a:off x="4963350" y="16339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27"/>
            <p:cNvSpPr/>
            <p:nvPr/>
          </p:nvSpPr>
          <p:spPr>
            <a:xfrm>
              <a:off x="4963350" y="16078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27"/>
            <p:cNvSpPr/>
            <p:nvPr/>
          </p:nvSpPr>
          <p:spPr>
            <a:xfrm>
              <a:off x="4963350" y="1581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27"/>
            <p:cNvSpPr/>
            <p:nvPr/>
          </p:nvSpPr>
          <p:spPr>
            <a:xfrm>
              <a:off x="4963350" y="155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27"/>
            <p:cNvSpPr/>
            <p:nvPr/>
          </p:nvSpPr>
          <p:spPr>
            <a:xfrm>
              <a:off x="4963350" y="15298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27"/>
            <p:cNvSpPr/>
            <p:nvPr/>
          </p:nvSpPr>
          <p:spPr>
            <a:xfrm>
              <a:off x="4963350" y="150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27"/>
            <p:cNvSpPr/>
            <p:nvPr/>
          </p:nvSpPr>
          <p:spPr>
            <a:xfrm>
              <a:off x="504027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27"/>
            <p:cNvSpPr/>
            <p:nvPr/>
          </p:nvSpPr>
          <p:spPr>
            <a:xfrm>
              <a:off x="504027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27"/>
            <p:cNvSpPr/>
            <p:nvPr/>
          </p:nvSpPr>
          <p:spPr>
            <a:xfrm>
              <a:off x="504027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27"/>
            <p:cNvSpPr/>
            <p:nvPr/>
          </p:nvSpPr>
          <p:spPr>
            <a:xfrm>
              <a:off x="504027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27"/>
            <p:cNvSpPr/>
            <p:nvPr/>
          </p:nvSpPr>
          <p:spPr>
            <a:xfrm>
              <a:off x="504027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27"/>
            <p:cNvSpPr/>
            <p:nvPr/>
          </p:nvSpPr>
          <p:spPr>
            <a:xfrm>
              <a:off x="504027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27"/>
            <p:cNvSpPr/>
            <p:nvPr/>
          </p:nvSpPr>
          <p:spPr>
            <a:xfrm>
              <a:off x="504027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27"/>
            <p:cNvSpPr/>
            <p:nvPr/>
          </p:nvSpPr>
          <p:spPr>
            <a:xfrm>
              <a:off x="504027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27"/>
            <p:cNvSpPr/>
            <p:nvPr/>
          </p:nvSpPr>
          <p:spPr>
            <a:xfrm>
              <a:off x="5040275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27"/>
            <p:cNvSpPr/>
            <p:nvPr/>
          </p:nvSpPr>
          <p:spPr>
            <a:xfrm>
              <a:off x="504027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27"/>
            <p:cNvSpPr/>
            <p:nvPr/>
          </p:nvSpPr>
          <p:spPr>
            <a:xfrm>
              <a:off x="5040275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27"/>
            <p:cNvSpPr/>
            <p:nvPr/>
          </p:nvSpPr>
          <p:spPr>
            <a:xfrm>
              <a:off x="5040275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27"/>
            <p:cNvSpPr/>
            <p:nvPr/>
          </p:nvSpPr>
          <p:spPr>
            <a:xfrm>
              <a:off x="5040275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27"/>
            <p:cNvSpPr/>
            <p:nvPr/>
          </p:nvSpPr>
          <p:spPr>
            <a:xfrm>
              <a:off x="5040275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27"/>
            <p:cNvSpPr/>
            <p:nvPr/>
          </p:nvSpPr>
          <p:spPr>
            <a:xfrm>
              <a:off x="5040275" y="13477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27"/>
            <p:cNvSpPr/>
            <p:nvPr/>
          </p:nvSpPr>
          <p:spPr>
            <a:xfrm>
              <a:off x="5040275" y="13218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27"/>
            <p:cNvSpPr/>
            <p:nvPr/>
          </p:nvSpPr>
          <p:spPr>
            <a:xfrm>
              <a:off x="5040275" y="1295825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27"/>
            <p:cNvSpPr/>
            <p:nvPr/>
          </p:nvSpPr>
          <p:spPr>
            <a:xfrm>
              <a:off x="5040275" y="11657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27"/>
            <p:cNvSpPr/>
            <p:nvPr/>
          </p:nvSpPr>
          <p:spPr>
            <a:xfrm>
              <a:off x="5117125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27"/>
            <p:cNvSpPr/>
            <p:nvPr/>
          </p:nvSpPr>
          <p:spPr>
            <a:xfrm>
              <a:off x="5117125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27"/>
            <p:cNvSpPr/>
            <p:nvPr/>
          </p:nvSpPr>
          <p:spPr>
            <a:xfrm>
              <a:off x="5117125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27"/>
            <p:cNvSpPr/>
            <p:nvPr/>
          </p:nvSpPr>
          <p:spPr>
            <a:xfrm>
              <a:off x="5117125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27"/>
            <p:cNvSpPr/>
            <p:nvPr/>
          </p:nvSpPr>
          <p:spPr>
            <a:xfrm>
              <a:off x="5117125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27"/>
            <p:cNvSpPr/>
            <p:nvPr/>
          </p:nvSpPr>
          <p:spPr>
            <a:xfrm>
              <a:off x="5117125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27"/>
            <p:cNvSpPr/>
            <p:nvPr/>
          </p:nvSpPr>
          <p:spPr>
            <a:xfrm>
              <a:off x="5117125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27"/>
            <p:cNvSpPr/>
            <p:nvPr/>
          </p:nvSpPr>
          <p:spPr>
            <a:xfrm>
              <a:off x="5117125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27"/>
            <p:cNvSpPr/>
            <p:nvPr/>
          </p:nvSpPr>
          <p:spPr>
            <a:xfrm>
              <a:off x="5117125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27"/>
            <p:cNvSpPr/>
            <p:nvPr/>
          </p:nvSpPr>
          <p:spPr>
            <a:xfrm>
              <a:off x="5117125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27"/>
            <p:cNvSpPr/>
            <p:nvPr/>
          </p:nvSpPr>
          <p:spPr>
            <a:xfrm>
              <a:off x="5117125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27"/>
            <p:cNvSpPr/>
            <p:nvPr/>
          </p:nvSpPr>
          <p:spPr>
            <a:xfrm>
              <a:off x="5117125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27"/>
            <p:cNvSpPr/>
            <p:nvPr/>
          </p:nvSpPr>
          <p:spPr>
            <a:xfrm>
              <a:off x="5117125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27"/>
            <p:cNvSpPr/>
            <p:nvPr/>
          </p:nvSpPr>
          <p:spPr>
            <a:xfrm>
              <a:off x="5117125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9" y="1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27"/>
            <p:cNvSpPr/>
            <p:nvPr/>
          </p:nvSpPr>
          <p:spPr>
            <a:xfrm>
              <a:off x="5117125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27"/>
            <p:cNvSpPr/>
            <p:nvPr/>
          </p:nvSpPr>
          <p:spPr>
            <a:xfrm>
              <a:off x="5117125" y="13218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27"/>
            <p:cNvSpPr/>
            <p:nvPr/>
          </p:nvSpPr>
          <p:spPr>
            <a:xfrm>
              <a:off x="5117125" y="10878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9" y="0"/>
                  </a:lnTo>
                  <a:lnTo>
                    <a:pt x="2319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27"/>
            <p:cNvSpPr/>
            <p:nvPr/>
          </p:nvSpPr>
          <p:spPr>
            <a:xfrm>
              <a:off x="5194075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27"/>
            <p:cNvSpPr/>
            <p:nvPr/>
          </p:nvSpPr>
          <p:spPr>
            <a:xfrm>
              <a:off x="5194075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27"/>
            <p:cNvSpPr/>
            <p:nvPr/>
          </p:nvSpPr>
          <p:spPr>
            <a:xfrm>
              <a:off x="5194075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27"/>
            <p:cNvSpPr/>
            <p:nvPr/>
          </p:nvSpPr>
          <p:spPr>
            <a:xfrm>
              <a:off x="5194075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27"/>
            <p:cNvSpPr/>
            <p:nvPr/>
          </p:nvSpPr>
          <p:spPr>
            <a:xfrm>
              <a:off x="5194075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27"/>
            <p:cNvSpPr/>
            <p:nvPr/>
          </p:nvSpPr>
          <p:spPr>
            <a:xfrm>
              <a:off x="5194075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27"/>
            <p:cNvSpPr/>
            <p:nvPr/>
          </p:nvSpPr>
          <p:spPr>
            <a:xfrm>
              <a:off x="5194075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27"/>
            <p:cNvSpPr/>
            <p:nvPr/>
          </p:nvSpPr>
          <p:spPr>
            <a:xfrm>
              <a:off x="5194075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27"/>
            <p:cNvSpPr/>
            <p:nvPr/>
          </p:nvSpPr>
          <p:spPr>
            <a:xfrm>
              <a:off x="5194075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27"/>
            <p:cNvSpPr/>
            <p:nvPr/>
          </p:nvSpPr>
          <p:spPr>
            <a:xfrm>
              <a:off x="5194075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27"/>
            <p:cNvSpPr/>
            <p:nvPr/>
          </p:nvSpPr>
          <p:spPr>
            <a:xfrm>
              <a:off x="5194075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27"/>
            <p:cNvSpPr/>
            <p:nvPr/>
          </p:nvSpPr>
          <p:spPr>
            <a:xfrm>
              <a:off x="5194075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27"/>
            <p:cNvSpPr/>
            <p:nvPr/>
          </p:nvSpPr>
          <p:spPr>
            <a:xfrm>
              <a:off x="5271025" y="17118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27"/>
            <p:cNvSpPr/>
            <p:nvPr/>
          </p:nvSpPr>
          <p:spPr>
            <a:xfrm>
              <a:off x="5271025" y="168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27"/>
            <p:cNvSpPr/>
            <p:nvPr/>
          </p:nvSpPr>
          <p:spPr>
            <a:xfrm>
              <a:off x="5271025" y="16599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27"/>
            <p:cNvSpPr/>
            <p:nvPr/>
          </p:nvSpPr>
          <p:spPr>
            <a:xfrm>
              <a:off x="5271025" y="16339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27"/>
            <p:cNvSpPr/>
            <p:nvPr/>
          </p:nvSpPr>
          <p:spPr>
            <a:xfrm>
              <a:off x="5271025" y="16078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27"/>
            <p:cNvSpPr/>
            <p:nvPr/>
          </p:nvSpPr>
          <p:spPr>
            <a:xfrm>
              <a:off x="5271025" y="1581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27"/>
            <p:cNvSpPr/>
            <p:nvPr/>
          </p:nvSpPr>
          <p:spPr>
            <a:xfrm>
              <a:off x="5271025" y="15559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27"/>
            <p:cNvSpPr/>
            <p:nvPr/>
          </p:nvSpPr>
          <p:spPr>
            <a:xfrm>
              <a:off x="5271025" y="15298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27"/>
            <p:cNvSpPr/>
            <p:nvPr/>
          </p:nvSpPr>
          <p:spPr>
            <a:xfrm>
              <a:off x="5271025" y="150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27"/>
            <p:cNvSpPr/>
            <p:nvPr/>
          </p:nvSpPr>
          <p:spPr>
            <a:xfrm>
              <a:off x="5271025" y="14778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27"/>
            <p:cNvSpPr/>
            <p:nvPr/>
          </p:nvSpPr>
          <p:spPr>
            <a:xfrm>
              <a:off x="5271025" y="145190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27"/>
            <p:cNvSpPr/>
            <p:nvPr/>
          </p:nvSpPr>
          <p:spPr>
            <a:xfrm>
              <a:off x="5271025" y="142580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27"/>
            <p:cNvSpPr/>
            <p:nvPr/>
          </p:nvSpPr>
          <p:spPr>
            <a:xfrm>
              <a:off x="5271025" y="139982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27"/>
            <p:cNvSpPr/>
            <p:nvPr/>
          </p:nvSpPr>
          <p:spPr>
            <a:xfrm>
              <a:off x="5271025" y="13738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27"/>
            <p:cNvSpPr/>
            <p:nvPr/>
          </p:nvSpPr>
          <p:spPr>
            <a:xfrm>
              <a:off x="5271025" y="134777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27"/>
            <p:cNvSpPr/>
            <p:nvPr/>
          </p:nvSpPr>
          <p:spPr>
            <a:xfrm>
              <a:off x="5271025" y="132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27"/>
            <p:cNvSpPr/>
            <p:nvPr/>
          </p:nvSpPr>
          <p:spPr>
            <a:xfrm>
              <a:off x="5271025" y="1295825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27"/>
            <p:cNvSpPr/>
            <p:nvPr/>
          </p:nvSpPr>
          <p:spPr>
            <a:xfrm>
              <a:off x="5271025" y="1269850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27"/>
            <p:cNvSpPr/>
            <p:nvPr/>
          </p:nvSpPr>
          <p:spPr>
            <a:xfrm>
              <a:off x="5271025" y="12437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27"/>
            <p:cNvSpPr/>
            <p:nvPr/>
          </p:nvSpPr>
          <p:spPr>
            <a:xfrm>
              <a:off x="5271025" y="1217775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27"/>
            <p:cNvSpPr/>
            <p:nvPr/>
          </p:nvSpPr>
          <p:spPr>
            <a:xfrm>
              <a:off x="5271025" y="119180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27"/>
            <p:cNvSpPr/>
            <p:nvPr/>
          </p:nvSpPr>
          <p:spPr>
            <a:xfrm>
              <a:off x="5271025" y="1165725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27"/>
            <p:cNvSpPr/>
            <p:nvPr/>
          </p:nvSpPr>
          <p:spPr>
            <a:xfrm>
              <a:off x="5271025" y="1139750"/>
              <a:ext cx="57850" cy="15300"/>
            </a:xfrm>
            <a:custGeom>
              <a:avLst/>
              <a:gdLst/>
              <a:ahLst/>
              <a:cxnLst/>
              <a:rect l="l" t="t" r="r" b="b"/>
              <a:pathLst>
                <a:path w="2314" h="612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27"/>
            <p:cNvSpPr/>
            <p:nvPr/>
          </p:nvSpPr>
          <p:spPr>
            <a:xfrm>
              <a:off x="5271025" y="1113775"/>
              <a:ext cx="57850" cy="15175"/>
            </a:xfrm>
            <a:custGeom>
              <a:avLst/>
              <a:gdLst/>
              <a:ahLst/>
              <a:cxnLst/>
              <a:rect l="l" t="t" r="r" b="b"/>
              <a:pathLst>
                <a:path w="2314" h="607" extrusionOk="0">
                  <a:moveTo>
                    <a:pt x="0" y="0"/>
                  </a:moveTo>
                  <a:lnTo>
                    <a:pt x="2314" y="0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27"/>
            <p:cNvSpPr/>
            <p:nvPr/>
          </p:nvSpPr>
          <p:spPr>
            <a:xfrm>
              <a:off x="5271025" y="1009750"/>
              <a:ext cx="57850" cy="15200"/>
            </a:xfrm>
            <a:custGeom>
              <a:avLst/>
              <a:gdLst/>
              <a:ahLst/>
              <a:cxnLst/>
              <a:rect l="l" t="t" r="r" b="b"/>
              <a:pathLst>
                <a:path w="2314" h="608" extrusionOk="0">
                  <a:moveTo>
                    <a:pt x="0" y="1"/>
                  </a:moveTo>
                  <a:lnTo>
                    <a:pt x="2314" y="1"/>
                  </a:lnTo>
                  <a:lnTo>
                    <a:pt x="2314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27"/>
            <p:cNvSpPr/>
            <p:nvPr/>
          </p:nvSpPr>
          <p:spPr>
            <a:xfrm>
              <a:off x="5347950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27"/>
            <p:cNvSpPr/>
            <p:nvPr/>
          </p:nvSpPr>
          <p:spPr>
            <a:xfrm>
              <a:off x="5347950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27"/>
            <p:cNvSpPr/>
            <p:nvPr/>
          </p:nvSpPr>
          <p:spPr>
            <a:xfrm>
              <a:off x="5347950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27"/>
            <p:cNvSpPr/>
            <p:nvPr/>
          </p:nvSpPr>
          <p:spPr>
            <a:xfrm>
              <a:off x="5347950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27"/>
            <p:cNvSpPr/>
            <p:nvPr/>
          </p:nvSpPr>
          <p:spPr>
            <a:xfrm>
              <a:off x="5347950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27"/>
            <p:cNvSpPr/>
            <p:nvPr/>
          </p:nvSpPr>
          <p:spPr>
            <a:xfrm>
              <a:off x="5347950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27"/>
            <p:cNvSpPr/>
            <p:nvPr/>
          </p:nvSpPr>
          <p:spPr>
            <a:xfrm>
              <a:off x="5347950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27"/>
            <p:cNvSpPr/>
            <p:nvPr/>
          </p:nvSpPr>
          <p:spPr>
            <a:xfrm>
              <a:off x="5347950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27"/>
            <p:cNvSpPr/>
            <p:nvPr/>
          </p:nvSpPr>
          <p:spPr>
            <a:xfrm>
              <a:off x="5347950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27"/>
            <p:cNvSpPr/>
            <p:nvPr/>
          </p:nvSpPr>
          <p:spPr>
            <a:xfrm>
              <a:off x="5347950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27"/>
            <p:cNvSpPr/>
            <p:nvPr/>
          </p:nvSpPr>
          <p:spPr>
            <a:xfrm>
              <a:off x="5347950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27"/>
            <p:cNvSpPr/>
            <p:nvPr/>
          </p:nvSpPr>
          <p:spPr>
            <a:xfrm>
              <a:off x="5347950" y="142580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27"/>
            <p:cNvSpPr/>
            <p:nvPr/>
          </p:nvSpPr>
          <p:spPr>
            <a:xfrm>
              <a:off x="5347950" y="13998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27"/>
            <p:cNvSpPr/>
            <p:nvPr/>
          </p:nvSpPr>
          <p:spPr>
            <a:xfrm>
              <a:off x="5347950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27"/>
            <p:cNvSpPr/>
            <p:nvPr/>
          </p:nvSpPr>
          <p:spPr>
            <a:xfrm>
              <a:off x="5347950" y="13477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27"/>
            <p:cNvSpPr/>
            <p:nvPr/>
          </p:nvSpPr>
          <p:spPr>
            <a:xfrm>
              <a:off x="5347950" y="13218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27"/>
            <p:cNvSpPr/>
            <p:nvPr/>
          </p:nvSpPr>
          <p:spPr>
            <a:xfrm>
              <a:off x="5347950" y="1295825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27"/>
            <p:cNvSpPr/>
            <p:nvPr/>
          </p:nvSpPr>
          <p:spPr>
            <a:xfrm>
              <a:off x="5347950" y="12698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27"/>
            <p:cNvSpPr/>
            <p:nvPr/>
          </p:nvSpPr>
          <p:spPr>
            <a:xfrm>
              <a:off x="542480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27"/>
            <p:cNvSpPr/>
            <p:nvPr/>
          </p:nvSpPr>
          <p:spPr>
            <a:xfrm>
              <a:off x="542480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27"/>
            <p:cNvSpPr/>
            <p:nvPr/>
          </p:nvSpPr>
          <p:spPr>
            <a:xfrm>
              <a:off x="542480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27"/>
            <p:cNvSpPr/>
            <p:nvPr/>
          </p:nvSpPr>
          <p:spPr>
            <a:xfrm>
              <a:off x="542480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27"/>
            <p:cNvSpPr/>
            <p:nvPr/>
          </p:nvSpPr>
          <p:spPr>
            <a:xfrm>
              <a:off x="542480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27"/>
            <p:cNvSpPr/>
            <p:nvPr/>
          </p:nvSpPr>
          <p:spPr>
            <a:xfrm>
              <a:off x="542480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27"/>
            <p:cNvSpPr/>
            <p:nvPr/>
          </p:nvSpPr>
          <p:spPr>
            <a:xfrm>
              <a:off x="542480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27"/>
            <p:cNvSpPr/>
            <p:nvPr/>
          </p:nvSpPr>
          <p:spPr>
            <a:xfrm>
              <a:off x="542480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27"/>
            <p:cNvSpPr/>
            <p:nvPr/>
          </p:nvSpPr>
          <p:spPr>
            <a:xfrm>
              <a:off x="542480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27"/>
            <p:cNvSpPr/>
            <p:nvPr/>
          </p:nvSpPr>
          <p:spPr>
            <a:xfrm>
              <a:off x="542480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27"/>
            <p:cNvSpPr/>
            <p:nvPr/>
          </p:nvSpPr>
          <p:spPr>
            <a:xfrm>
              <a:off x="542480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27"/>
            <p:cNvSpPr/>
            <p:nvPr/>
          </p:nvSpPr>
          <p:spPr>
            <a:xfrm>
              <a:off x="542480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27"/>
            <p:cNvSpPr/>
            <p:nvPr/>
          </p:nvSpPr>
          <p:spPr>
            <a:xfrm>
              <a:off x="5424800" y="13477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27"/>
            <p:cNvSpPr/>
            <p:nvPr/>
          </p:nvSpPr>
          <p:spPr>
            <a:xfrm>
              <a:off x="5501750" y="171187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27"/>
            <p:cNvSpPr/>
            <p:nvPr/>
          </p:nvSpPr>
          <p:spPr>
            <a:xfrm>
              <a:off x="5501750" y="168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27"/>
            <p:cNvSpPr/>
            <p:nvPr/>
          </p:nvSpPr>
          <p:spPr>
            <a:xfrm>
              <a:off x="5501750" y="16599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27"/>
            <p:cNvSpPr/>
            <p:nvPr/>
          </p:nvSpPr>
          <p:spPr>
            <a:xfrm>
              <a:off x="5501750" y="163395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27"/>
            <p:cNvSpPr/>
            <p:nvPr/>
          </p:nvSpPr>
          <p:spPr>
            <a:xfrm>
              <a:off x="5501750" y="160785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27"/>
            <p:cNvSpPr/>
            <p:nvPr/>
          </p:nvSpPr>
          <p:spPr>
            <a:xfrm>
              <a:off x="5501750" y="1581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27"/>
            <p:cNvSpPr/>
            <p:nvPr/>
          </p:nvSpPr>
          <p:spPr>
            <a:xfrm>
              <a:off x="5501750" y="155590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27"/>
            <p:cNvSpPr/>
            <p:nvPr/>
          </p:nvSpPr>
          <p:spPr>
            <a:xfrm>
              <a:off x="5501750" y="1529825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1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27"/>
            <p:cNvSpPr/>
            <p:nvPr/>
          </p:nvSpPr>
          <p:spPr>
            <a:xfrm>
              <a:off x="5501750" y="150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27"/>
            <p:cNvSpPr/>
            <p:nvPr/>
          </p:nvSpPr>
          <p:spPr>
            <a:xfrm>
              <a:off x="5501750" y="147787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27"/>
            <p:cNvSpPr/>
            <p:nvPr/>
          </p:nvSpPr>
          <p:spPr>
            <a:xfrm>
              <a:off x="5501750" y="1451900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27"/>
            <p:cNvSpPr/>
            <p:nvPr/>
          </p:nvSpPr>
          <p:spPr>
            <a:xfrm>
              <a:off x="5501750" y="1425800"/>
              <a:ext cx="57975" cy="15300"/>
            </a:xfrm>
            <a:custGeom>
              <a:avLst/>
              <a:gdLst/>
              <a:ahLst/>
              <a:cxnLst/>
              <a:rect l="l" t="t" r="r" b="b"/>
              <a:pathLst>
                <a:path w="2319" h="612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12"/>
                  </a:lnTo>
                  <a:lnTo>
                    <a:pt x="0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27"/>
            <p:cNvSpPr/>
            <p:nvPr/>
          </p:nvSpPr>
          <p:spPr>
            <a:xfrm>
              <a:off x="5501750" y="1399825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8"/>
                  </a:lnTo>
                  <a:lnTo>
                    <a:pt x="0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27"/>
            <p:cNvSpPr/>
            <p:nvPr/>
          </p:nvSpPr>
          <p:spPr>
            <a:xfrm>
              <a:off x="5501750" y="1373850"/>
              <a:ext cx="57975" cy="15200"/>
            </a:xfrm>
            <a:custGeom>
              <a:avLst/>
              <a:gdLst/>
              <a:ahLst/>
              <a:cxnLst/>
              <a:rect l="l" t="t" r="r" b="b"/>
              <a:pathLst>
                <a:path w="2319" h="608" extrusionOk="0">
                  <a:moveTo>
                    <a:pt x="0" y="1"/>
                  </a:moveTo>
                  <a:lnTo>
                    <a:pt x="2318" y="1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27"/>
            <p:cNvSpPr/>
            <p:nvPr/>
          </p:nvSpPr>
          <p:spPr>
            <a:xfrm>
              <a:off x="5501750" y="1295825"/>
              <a:ext cx="57975" cy="15175"/>
            </a:xfrm>
            <a:custGeom>
              <a:avLst/>
              <a:gdLst/>
              <a:ahLst/>
              <a:cxnLst/>
              <a:rect l="l" t="t" r="r" b="b"/>
              <a:pathLst>
                <a:path w="2319" h="607" extrusionOk="0">
                  <a:moveTo>
                    <a:pt x="0" y="0"/>
                  </a:moveTo>
                  <a:lnTo>
                    <a:pt x="2318" y="0"/>
                  </a:lnTo>
                  <a:lnTo>
                    <a:pt x="2318" y="607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27"/>
            <p:cNvSpPr/>
            <p:nvPr/>
          </p:nvSpPr>
          <p:spPr>
            <a:xfrm>
              <a:off x="557867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27"/>
            <p:cNvSpPr/>
            <p:nvPr/>
          </p:nvSpPr>
          <p:spPr>
            <a:xfrm>
              <a:off x="557867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27"/>
            <p:cNvSpPr/>
            <p:nvPr/>
          </p:nvSpPr>
          <p:spPr>
            <a:xfrm>
              <a:off x="557867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27"/>
            <p:cNvSpPr/>
            <p:nvPr/>
          </p:nvSpPr>
          <p:spPr>
            <a:xfrm>
              <a:off x="557867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27"/>
            <p:cNvSpPr/>
            <p:nvPr/>
          </p:nvSpPr>
          <p:spPr>
            <a:xfrm>
              <a:off x="557867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27"/>
            <p:cNvSpPr/>
            <p:nvPr/>
          </p:nvSpPr>
          <p:spPr>
            <a:xfrm>
              <a:off x="557867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27"/>
            <p:cNvSpPr/>
            <p:nvPr/>
          </p:nvSpPr>
          <p:spPr>
            <a:xfrm>
              <a:off x="557867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27"/>
            <p:cNvSpPr/>
            <p:nvPr/>
          </p:nvSpPr>
          <p:spPr>
            <a:xfrm>
              <a:off x="557867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27"/>
            <p:cNvSpPr/>
            <p:nvPr/>
          </p:nvSpPr>
          <p:spPr>
            <a:xfrm>
              <a:off x="557867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27"/>
            <p:cNvSpPr/>
            <p:nvPr/>
          </p:nvSpPr>
          <p:spPr>
            <a:xfrm>
              <a:off x="5655625" y="171187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27"/>
            <p:cNvSpPr/>
            <p:nvPr/>
          </p:nvSpPr>
          <p:spPr>
            <a:xfrm>
              <a:off x="5655625" y="168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27"/>
            <p:cNvSpPr/>
            <p:nvPr/>
          </p:nvSpPr>
          <p:spPr>
            <a:xfrm>
              <a:off x="5655625" y="165992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27"/>
            <p:cNvSpPr/>
            <p:nvPr/>
          </p:nvSpPr>
          <p:spPr>
            <a:xfrm>
              <a:off x="5655625" y="163395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27"/>
            <p:cNvSpPr/>
            <p:nvPr/>
          </p:nvSpPr>
          <p:spPr>
            <a:xfrm>
              <a:off x="5655625" y="1607850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12"/>
                  </a:lnTo>
                  <a:lnTo>
                    <a:pt x="1" y="612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27"/>
            <p:cNvSpPr/>
            <p:nvPr/>
          </p:nvSpPr>
          <p:spPr>
            <a:xfrm>
              <a:off x="5655625" y="1581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8"/>
                  </a:lnTo>
                  <a:lnTo>
                    <a:pt x="1" y="608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27"/>
            <p:cNvSpPr/>
            <p:nvPr/>
          </p:nvSpPr>
          <p:spPr>
            <a:xfrm>
              <a:off x="5655625" y="155590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27"/>
            <p:cNvSpPr/>
            <p:nvPr/>
          </p:nvSpPr>
          <p:spPr>
            <a:xfrm>
              <a:off x="5655625" y="1529825"/>
              <a:ext cx="57875" cy="15300"/>
            </a:xfrm>
            <a:custGeom>
              <a:avLst/>
              <a:gdLst/>
              <a:ahLst/>
              <a:cxnLst/>
              <a:rect l="l" t="t" r="r" b="b"/>
              <a:pathLst>
                <a:path w="2315" h="612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11"/>
                  </a:lnTo>
                  <a:lnTo>
                    <a:pt x="1" y="611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27"/>
            <p:cNvSpPr/>
            <p:nvPr/>
          </p:nvSpPr>
          <p:spPr>
            <a:xfrm>
              <a:off x="5655625" y="150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27"/>
            <p:cNvSpPr/>
            <p:nvPr/>
          </p:nvSpPr>
          <p:spPr>
            <a:xfrm>
              <a:off x="5655625" y="1477875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27"/>
            <p:cNvSpPr/>
            <p:nvPr/>
          </p:nvSpPr>
          <p:spPr>
            <a:xfrm>
              <a:off x="5655625" y="1451900"/>
              <a:ext cx="57875" cy="15175"/>
            </a:xfrm>
            <a:custGeom>
              <a:avLst/>
              <a:gdLst/>
              <a:ahLst/>
              <a:cxnLst/>
              <a:rect l="l" t="t" r="r" b="b"/>
              <a:pathLst>
                <a:path w="2315" h="607" extrusionOk="0">
                  <a:moveTo>
                    <a:pt x="1" y="0"/>
                  </a:moveTo>
                  <a:lnTo>
                    <a:pt x="2315" y="0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27"/>
            <p:cNvSpPr/>
            <p:nvPr/>
          </p:nvSpPr>
          <p:spPr>
            <a:xfrm>
              <a:off x="5655625" y="1373850"/>
              <a:ext cx="57875" cy="15200"/>
            </a:xfrm>
            <a:custGeom>
              <a:avLst/>
              <a:gdLst/>
              <a:ahLst/>
              <a:cxnLst/>
              <a:rect l="l" t="t" r="r" b="b"/>
              <a:pathLst>
                <a:path w="2315" h="608" extrusionOk="0">
                  <a:moveTo>
                    <a:pt x="1" y="1"/>
                  </a:moveTo>
                  <a:lnTo>
                    <a:pt x="2315" y="1"/>
                  </a:lnTo>
                  <a:lnTo>
                    <a:pt x="2315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rgbClr val="8D5D8D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5" name="Google Shape;2145;p27"/>
          <p:cNvGrpSpPr/>
          <p:nvPr/>
        </p:nvGrpSpPr>
        <p:grpSpPr>
          <a:xfrm>
            <a:off x="569365" y="193444"/>
            <a:ext cx="3987793" cy="549087"/>
            <a:chOff x="5043450" y="506600"/>
            <a:chExt cx="594625" cy="81875"/>
          </a:xfrm>
        </p:grpSpPr>
        <p:sp>
          <p:nvSpPr>
            <p:cNvPr id="2146" name="Google Shape;2146;p27"/>
            <p:cNvSpPr/>
            <p:nvPr/>
          </p:nvSpPr>
          <p:spPr>
            <a:xfrm>
              <a:off x="5043450" y="506600"/>
              <a:ext cx="70975" cy="81875"/>
            </a:xfrm>
            <a:custGeom>
              <a:avLst/>
              <a:gdLst/>
              <a:ahLst/>
              <a:cxnLst/>
              <a:rect l="l" t="t" r="r" b="b"/>
              <a:pathLst>
                <a:path w="2839" h="3275" extrusionOk="0">
                  <a:moveTo>
                    <a:pt x="1" y="3275"/>
                  </a:moveTo>
                  <a:lnTo>
                    <a:pt x="1" y="1"/>
                  </a:lnTo>
                  <a:lnTo>
                    <a:pt x="2838" y="1638"/>
                  </a:lnTo>
                  <a:close/>
                  <a:moveTo>
                    <a:pt x="590" y="1018"/>
                  </a:moveTo>
                  <a:lnTo>
                    <a:pt x="590" y="2262"/>
                  </a:lnTo>
                  <a:lnTo>
                    <a:pt x="1664" y="1638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27"/>
            <p:cNvSpPr/>
            <p:nvPr/>
          </p:nvSpPr>
          <p:spPr>
            <a:xfrm>
              <a:off x="5133825" y="508450"/>
              <a:ext cx="67900" cy="78300"/>
            </a:xfrm>
            <a:custGeom>
              <a:avLst/>
              <a:gdLst/>
              <a:ahLst/>
              <a:cxnLst/>
              <a:rect l="l" t="t" r="r" b="b"/>
              <a:pathLst>
                <a:path w="2716" h="3132" extrusionOk="0">
                  <a:moveTo>
                    <a:pt x="0" y="3131"/>
                  </a:moveTo>
                  <a:lnTo>
                    <a:pt x="0" y="1"/>
                  </a:lnTo>
                  <a:lnTo>
                    <a:pt x="2716" y="1564"/>
                  </a:lnTo>
                  <a:close/>
                  <a:moveTo>
                    <a:pt x="507" y="874"/>
                  </a:moveTo>
                  <a:lnTo>
                    <a:pt x="507" y="2258"/>
                  </a:lnTo>
                  <a:lnTo>
                    <a:pt x="1707" y="1564"/>
                  </a:lnTo>
                  <a:close/>
                </a:path>
              </a:pathLst>
            </a:custGeom>
            <a:solidFill>
              <a:srgbClr val="FF00A4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27"/>
            <p:cNvSpPr/>
            <p:nvPr/>
          </p:nvSpPr>
          <p:spPr>
            <a:xfrm>
              <a:off x="5224200" y="510200"/>
              <a:ext cx="64850" cy="74800"/>
            </a:xfrm>
            <a:custGeom>
              <a:avLst/>
              <a:gdLst/>
              <a:ahLst/>
              <a:cxnLst/>
              <a:rect l="l" t="t" r="r" b="b"/>
              <a:pathLst>
                <a:path w="2594" h="2992" extrusionOk="0">
                  <a:moveTo>
                    <a:pt x="0" y="2991"/>
                  </a:moveTo>
                  <a:lnTo>
                    <a:pt x="0" y="1"/>
                  </a:lnTo>
                  <a:lnTo>
                    <a:pt x="2593" y="1494"/>
                  </a:lnTo>
                  <a:close/>
                  <a:moveTo>
                    <a:pt x="424" y="730"/>
                  </a:moveTo>
                  <a:lnTo>
                    <a:pt x="424" y="2258"/>
                  </a:lnTo>
                  <a:lnTo>
                    <a:pt x="1746" y="149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27"/>
            <p:cNvSpPr/>
            <p:nvPr/>
          </p:nvSpPr>
          <p:spPr>
            <a:xfrm>
              <a:off x="5314675" y="511950"/>
              <a:ext cx="61575" cy="71200"/>
            </a:xfrm>
            <a:custGeom>
              <a:avLst/>
              <a:gdLst/>
              <a:ahLst/>
              <a:cxnLst/>
              <a:rect l="l" t="t" r="r" b="b"/>
              <a:pathLst>
                <a:path w="2463" h="2848" extrusionOk="0">
                  <a:moveTo>
                    <a:pt x="0" y="2847"/>
                  </a:moveTo>
                  <a:lnTo>
                    <a:pt x="0" y="1"/>
                  </a:lnTo>
                  <a:lnTo>
                    <a:pt x="2463" y="1424"/>
                  </a:lnTo>
                  <a:close/>
                  <a:moveTo>
                    <a:pt x="336" y="590"/>
                  </a:moveTo>
                  <a:lnTo>
                    <a:pt x="336" y="2262"/>
                  </a:lnTo>
                  <a:lnTo>
                    <a:pt x="1786" y="1424"/>
                  </a:lnTo>
                  <a:close/>
                </a:path>
              </a:pathLst>
            </a:custGeom>
            <a:solidFill>
              <a:srgbClr val="B80090">
                <a:alpha val="27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27"/>
            <p:cNvSpPr/>
            <p:nvPr/>
          </p:nvSpPr>
          <p:spPr>
            <a:xfrm>
              <a:off x="5405050" y="513700"/>
              <a:ext cx="58525" cy="67700"/>
            </a:xfrm>
            <a:custGeom>
              <a:avLst/>
              <a:gdLst/>
              <a:ahLst/>
              <a:cxnLst/>
              <a:rect l="l" t="t" r="r" b="b"/>
              <a:pathLst>
                <a:path w="2341" h="2708" extrusionOk="0">
                  <a:moveTo>
                    <a:pt x="0" y="2707"/>
                  </a:moveTo>
                  <a:lnTo>
                    <a:pt x="0" y="0"/>
                  </a:lnTo>
                  <a:lnTo>
                    <a:pt x="2340" y="1354"/>
                  </a:lnTo>
                  <a:close/>
                  <a:moveTo>
                    <a:pt x="258" y="450"/>
                  </a:moveTo>
                  <a:lnTo>
                    <a:pt x="258" y="2262"/>
                  </a:lnTo>
                  <a:lnTo>
                    <a:pt x="1825" y="1354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27"/>
            <p:cNvSpPr/>
            <p:nvPr/>
          </p:nvSpPr>
          <p:spPr>
            <a:xfrm>
              <a:off x="5495400" y="515550"/>
              <a:ext cx="55475" cy="64100"/>
            </a:xfrm>
            <a:custGeom>
              <a:avLst/>
              <a:gdLst/>
              <a:ahLst/>
              <a:cxnLst/>
              <a:rect l="l" t="t" r="r" b="b"/>
              <a:pathLst>
                <a:path w="2219" h="2564" extrusionOk="0">
                  <a:moveTo>
                    <a:pt x="1" y="2563"/>
                  </a:moveTo>
                  <a:lnTo>
                    <a:pt x="1" y="1"/>
                  </a:lnTo>
                  <a:lnTo>
                    <a:pt x="2219" y="1280"/>
                  </a:lnTo>
                  <a:close/>
                  <a:moveTo>
                    <a:pt x="176" y="302"/>
                  </a:moveTo>
                  <a:lnTo>
                    <a:pt x="176" y="2258"/>
                  </a:lnTo>
                  <a:lnTo>
                    <a:pt x="1865" y="1280"/>
                  </a:lnTo>
                  <a:close/>
                </a:path>
              </a:pathLst>
            </a:custGeom>
            <a:solidFill>
              <a:srgbClr val="880083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27"/>
            <p:cNvSpPr/>
            <p:nvPr/>
          </p:nvSpPr>
          <p:spPr>
            <a:xfrm>
              <a:off x="5585775" y="517300"/>
              <a:ext cx="52300" cy="60600"/>
            </a:xfrm>
            <a:custGeom>
              <a:avLst/>
              <a:gdLst/>
              <a:ahLst/>
              <a:cxnLst/>
              <a:rect l="l" t="t" r="r" b="b"/>
              <a:pathLst>
                <a:path w="2092" h="2424" extrusionOk="0">
                  <a:moveTo>
                    <a:pt x="1" y="2423"/>
                  </a:moveTo>
                  <a:lnTo>
                    <a:pt x="1" y="1"/>
                  </a:lnTo>
                  <a:lnTo>
                    <a:pt x="2092" y="1210"/>
                  </a:lnTo>
                  <a:close/>
                  <a:moveTo>
                    <a:pt x="92" y="162"/>
                  </a:moveTo>
                  <a:lnTo>
                    <a:pt x="92" y="2262"/>
                  </a:lnTo>
                  <a:lnTo>
                    <a:pt x="1909" y="1214"/>
                  </a:lnTo>
                  <a:close/>
                </a:path>
              </a:pathLst>
            </a:custGeom>
            <a:solidFill>
              <a:srgbClr val="521270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3" name="Google Shape;2153;p27"/>
          <p:cNvGrpSpPr/>
          <p:nvPr/>
        </p:nvGrpSpPr>
        <p:grpSpPr>
          <a:xfrm flipH="1">
            <a:off x="5074993" y="-2035875"/>
            <a:ext cx="584399" cy="3801173"/>
            <a:chOff x="3059125" y="233425"/>
            <a:chExt cx="113200" cy="736300"/>
          </a:xfrm>
        </p:grpSpPr>
        <p:sp>
          <p:nvSpPr>
            <p:cNvPr id="2154" name="Google Shape;2154;p27"/>
            <p:cNvSpPr/>
            <p:nvPr/>
          </p:nvSpPr>
          <p:spPr>
            <a:xfrm>
              <a:off x="3059125" y="356650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2"/>
                  </a:moveTo>
                  <a:lnTo>
                    <a:pt x="1306" y="742"/>
                  </a:lnTo>
                  <a:cubicBezTo>
                    <a:pt x="1306" y="249"/>
                    <a:pt x="704" y="0"/>
                    <a:pt x="354" y="349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2"/>
                    <a:pt x="1306" y="742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27"/>
            <p:cNvSpPr/>
            <p:nvPr/>
          </p:nvSpPr>
          <p:spPr>
            <a:xfrm>
              <a:off x="3059125" y="43947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7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27"/>
            <p:cNvSpPr/>
            <p:nvPr/>
          </p:nvSpPr>
          <p:spPr>
            <a:xfrm>
              <a:off x="3059125" y="522425"/>
              <a:ext cx="32650" cy="32675"/>
            </a:xfrm>
            <a:custGeom>
              <a:avLst/>
              <a:gdLst/>
              <a:ahLst/>
              <a:cxnLst/>
              <a:rect l="l" t="t" r="r" b="b"/>
              <a:pathLst>
                <a:path w="1306" h="1307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50"/>
                    <a:pt x="704" y="1"/>
                    <a:pt x="354" y="354"/>
                  </a:cubicBezTo>
                  <a:cubicBezTo>
                    <a:pt x="1" y="704"/>
                    <a:pt x="249" y="1306"/>
                    <a:pt x="747" y="1306"/>
                  </a:cubicBezTo>
                  <a:cubicBezTo>
                    <a:pt x="1053" y="1306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27"/>
            <p:cNvSpPr/>
            <p:nvPr/>
          </p:nvSpPr>
          <p:spPr>
            <a:xfrm>
              <a:off x="3059125" y="6053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4"/>
                  </a:cubicBezTo>
                  <a:cubicBezTo>
                    <a:pt x="1" y="704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27"/>
            <p:cNvSpPr/>
            <p:nvPr/>
          </p:nvSpPr>
          <p:spPr>
            <a:xfrm>
              <a:off x="3063825" y="693025"/>
              <a:ext cx="27950" cy="27850"/>
            </a:xfrm>
            <a:custGeom>
              <a:avLst/>
              <a:gdLst/>
              <a:ahLst/>
              <a:cxnLst/>
              <a:rect l="l" t="t" r="r" b="b"/>
              <a:pathLst>
                <a:path w="1118" h="1114" extrusionOk="0">
                  <a:moveTo>
                    <a:pt x="1118" y="559"/>
                  </a:moveTo>
                  <a:lnTo>
                    <a:pt x="1118" y="559"/>
                  </a:lnTo>
                  <a:cubicBezTo>
                    <a:pt x="1118" y="249"/>
                    <a:pt x="865" y="0"/>
                    <a:pt x="559" y="0"/>
                  </a:cubicBezTo>
                  <a:cubicBezTo>
                    <a:pt x="249" y="0"/>
                    <a:pt x="0" y="249"/>
                    <a:pt x="0" y="559"/>
                  </a:cubicBezTo>
                  <a:lnTo>
                    <a:pt x="0" y="559"/>
                  </a:lnTo>
                  <a:cubicBezTo>
                    <a:pt x="0" y="865"/>
                    <a:pt x="249" y="1114"/>
                    <a:pt x="559" y="1114"/>
                  </a:cubicBezTo>
                  <a:cubicBezTo>
                    <a:pt x="865" y="1114"/>
                    <a:pt x="1118" y="865"/>
                    <a:pt x="1118" y="559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27"/>
            <p:cNvSpPr/>
            <p:nvPr/>
          </p:nvSpPr>
          <p:spPr>
            <a:xfrm>
              <a:off x="3059125" y="77127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7"/>
                  </a:moveTo>
                  <a:lnTo>
                    <a:pt x="1306" y="747"/>
                  </a:lnTo>
                  <a:cubicBezTo>
                    <a:pt x="1306" y="249"/>
                    <a:pt x="704" y="1"/>
                    <a:pt x="354" y="350"/>
                  </a:cubicBezTo>
                  <a:cubicBezTo>
                    <a:pt x="1" y="703"/>
                    <a:pt x="249" y="1302"/>
                    <a:pt x="747" y="1302"/>
                  </a:cubicBezTo>
                  <a:cubicBezTo>
                    <a:pt x="1053" y="1302"/>
                    <a:pt x="1306" y="1053"/>
                    <a:pt x="1306" y="747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27"/>
            <p:cNvSpPr/>
            <p:nvPr/>
          </p:nvSpPr>
          <p:spPr>
            <a:xfrm>
              <a:off x="3059125" y="854225"/>
              <a:ext cx="32650" cy="32550"/>
            </a:xfrm>
            <a:custGeom>
              <a:avLst/>
              <a:gdLst/>
              <a:ahLst/>
              <a:cxnLst/>
              <a:rect l="l" t="t" r="r" b="b"/>
              <a:pathLst>
                <a:path w="1306" h="1302" extrusionOk="0">
                  <a:moveTo>
                    <a:pt x="1306" y="743"/>
                  </a:moveTo>
                  <a:lnTo>
                    <a:pt x="1306" y="743"/>
                  </a:lnTo>
                  <a:cubicBezTo>
                    <a:pt x="1302" y="249"/>
                    <a:pt x="704" y="0"/>
                    <a:pt x="354" y="350"/>
                  </a:cubicBezTo>
                  <a:cubicBezTo>
                    <a:pt x="1" y="699"/>
                    <a:pt x="249" y="1301"/>
                    <a:pt x="747" y="1301"/>
                  </a:cubicBezTo>
                  <a:cubicBezTo>
                    <a:pt x="1053" y="1301"/>
                    <a:pt x="1306" y="1053"/>
                    <a:pt x="1306" y="743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27"/>
            <p:cNvSpPr/>
            <p:nvPr/>
          </p:nvSpPr>
          <p:spPr>
            <a:xfrm>
              <a:off x="3063825" y="941750"/>
              <a:ext cx="27950" cy="27975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1118" y="560"/>
                  </a:moveTo>
                  <a:lnTo>
                    <a:pt x="1118" y="560"/>
                  </a:lnTo>
                  <a:cubicBezTo>
                    <a:pt x="1118" y="254"/>
                    <a:pt x="865" y="1"/>
                    <a:pt x="559" y="1"/>
                  </a:cubicBezTo>
                  <a:cubicBezTo>
                    <a:pt x="249" y="1"/>
                    <a:pt x="0" y="254"/>
                    <a:pt x="0" y="560"/>
                  </a:cubicBezTo>
                  <a:lnTo>
                    <a:pt x="0" y="560"/>
                  </a:lnTo>
                  <a:cubicBezTo>
                    <a:pt x="0" y="865"/>
                    <a:pt x="249" y="1118"/>
                    <a:pt x="559" y="1118"/>
                  </a:cubicBezTo>
                  <a:cubicBezTo>
                    <a:pt x="865" y="1118"/>
                    <a:pt x="1118" y="865"/>
                    <a:pt x="1118" y="560"/>
                  </a:cubicBezTo>
                  <a:close/>
                </a:path>
              </a:pathLst>
            </a:cu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27"/>
            <p:cNvSpPr/>
            <p:nvPr/>
          </p:nvSpPr>
          <p:spPr>
            <a:xfrm>
              <a:off x="3139775" y="2334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50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27"/>
            <p:cNvSpPr/>
            <p:nvPr/>
          </p:nvSpPr>
          <p:spPr>
            <a:xfrm>
              <a:off x="3139775" y="31637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27"/>
            <p:cNvSpPr/>
            <p:nvPr/>
          </p:nvSpPr>
          <p:spPr>
            <a:xfrm>
              <a:off x="3139775" y="399325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2"/>
                  </a:moveTo>
                  <a:lnTo>
                    <a:pt x="1302" y="742"/>
                  </a:lnTo>
                  <a:cubicBezTo>
                    <a:pt x="1302" y="249"/>
                    <a:pt x="699" y="0"/>
                    <a:pt x="350" y="349"/>
                  </a:cubicBezTo>
                  <a:cubicBezTo>
                    <a:pt x="1" y="703"/>
                    <a:pt x="250" y="1301"/>
                    <a:pt x="743" y="1301"/>
                  </a:cubicBezTo>
                  <a:cubicBezTo>
                    <a:pt x="1053" y="1301"/>
                    <a:pt x="1302" y="1052"/>
                    <a:pt x="1302" y="742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27"/>
            <p:cNvSpPr/>
            <p:nvPr/>
          </p:nvSpPr>
          <p:spPr>
            <a:xfrm>
              <a:off x="3139775" y="48215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7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27"/>
            <p:cNvSpPr/>
            <p:nvPr/>
          </p:nvSpPr>
          <p:spPr>
            <a:xfrm>
              <a:off x="3139775" y="565100"/>
              <a:ext cx="32550" cy="32675"/>
            </a:xfrm>
            <a:custGeom>
              <a:avLst/>
              <a:gdLst/>
              <a:ahLst/>
              <a:cxnLst/>
              <a:rect l="l" t="t" r="r" b="b"/>
              <a:pathLst>
                <a:path w="1302" h="1307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50"/>
                    <a:pt x="704" y="1"/>
                    <a:pt x="350" y="354"/>
                  </a:cubicBezTo>
                  <a:cubicBezTo>
                    <a:pt x="1" y="704"/>
                    <a:pt x="250" y="1306"/>
                    <a:pt x="743" y="1306"/>
                  </a:cubicBezTo>
                  <a:cubicBezTo>
                    <a:pt x="1053" y="1306"/>
                    <a:pt x="1302" y="1053"/>
                    <a:pt x="1302" y="747"/>
                  </a:cubicBezTo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27"/>
            <p:cNvSpPr/>
            <p:nvPr/>
          </p:nvSpPr>
          <p:spPr>
            <a:xfrm>
              <a:off x="3139775" y="6480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4"/>
                  </a:cubicBezTo>
                  <a:cubicBezTo>
                    <a:pt x="1" y="704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27"/>
            <p:cNvSpPr/>
            <p:nvPr/>
          </p:nvSpPr>
          <p:spPr>
            <a:xfrm>
              <a:off x="3144475" y="735700"/>
              <a:ext cx="27850" cy="27850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114" y="559"/>
                  </a:moveTo>
                  <a:lnTo>
                    <a:pt x="1114" y="559"/>
                  </a:lnTo>
                  <a:cubicBezTo>
                    <a:pt x="1114" y="249"/>
                    <a:pt x="865" y="0"/>
                    <a:pt x="555" y="0"/>
                  </a:cubicBezTo>
                  <a:cubicBezTo>
                    <a:pt x="249" y="0"/>
                    <a:pt x="1" y="249"/>
                    <a:pt x="1" y="559"/>
                  </a:cubicBezTo>
                  <a:lnTo>
                    <a:pt x="1" y="559"/>
                  </a:lnTo>
                  <a:cubicBezTo>
                    <a:pt x="1" y="865"/>
                    <a:pt x="249" y="1114"/>
                    <a:pt x="555" y="1114"/>
                  </a:cubicBezTo>
                  <a:cubicBezTo>
                    <a:pt x="865" y="1114"/>
                    <a:pt x="1114" y="865"/>
                    <a:pt x="1114" y="559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27"/>
            <p:cNvSpPr/>
            <p:nvPr/>
          </p:nvSpPr>
          <p:spPr>
            <a:xfrm>
              <a:off x="3139775" y="813950"/>
              <a:ext cx="32550" cy="32550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302" y="747"/>
                  </a:moveTo>
                  <a:lnTo>
                    <a:pt x="1302" y="747"/>
                  </a:lnTo>
                  <a:cubicBezTo>
                    <a:pt x="1302" y="249"/>
                    <a:pt x="704" y="1"/>
                    <a:pt x="350" y="350"/>
                  </a:cubicBezTo>
                  <a:cubicBezTo>
                    <a:pt x="1" y="703"/>
                    <a:pt x="250" y="1302"/>
                    <a:pt x="743" y="1302"/>
                  </a:cubicBezTo>
                  <a:cubicBezTo>
                    <a:pt x="1053" y="1302"/>
                    <a:pt x="1302" y="1053"/>
                    <a:pt x="1302" y="747"/>
                  </a:cubicBezTo>
                  <a:close/>
                </a:path>
              </a:pathLst>
            </a:custGeom>
            <a:solidFill>
              <a:srgbClr val="FFFFFF">
                <a:alpha val="631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70" name="Google Shape;2170;p27"/>
          <p:cNvGrpSpPr/>
          <p:nvPr/>
        </p:nvGrpSpPr>
        <p:grpSpPr>
          <a:xfrm flipH="1">
            <a:off x="10019769" y="3597108"/>
            <a:ext cx="1759715" cy="3049043"/>
            <a:chOff x="6157475" y="462861"/>
            <a:chExt cx="522150" cy="904689"/>
          </a:xfrm>
        </p:grpSpPr>
        <p:sp>
          <p:nvSpPr>
            <p:cNvPr id="2171" name="Google Shape;2171;p27"/>
            <p:cNvSpPr/>
            <p:nvPr/>
          </p:nvSpPr>
          <p:spPr>
            <a:xfrm>
              <a:off x="6587050" y="1260575"/>
              <a:ext cx="92575" cy="106975"/>
            </a:xfrm>
            <a:custGeom>
              <a:avLst/>
              <a:gdLst/>
              <a:ahLst/>
              <a:cxnLst/>
              <a:rect l="l" t="t" r="r" b="b"/>
              <a:pathLst>
                <a:path w="3703" h="4279" extrusionOk="0">
                  <a:moveTo>
                    <a:pt x="1" y="4278"/>
                  </a:moveTo>
                  <a:lnTo>
                    <a:pt x="1" y="0"/>
                  </a:lnTo>
                  <a:lnTo>
                    <a:pt x="3703" y="2139"/>
                  </a:lnTo>
                  <a:close/>
                  <a:moveTo>
                    <a:pt x="765" y="1332"/>
                  </a:moveTo>
                  <a:lnTo>
                    <a:pt x="765" y="2951"/>
                  </a:lnTo>
                  <a:lnTo>
                    <a:pt x="2166" y="2139"/>
                  </a:lnTo>
                  <a:close/>
                </a:path>
              </a:pathLst>
            </a:custGeom>
            <a:solidFill>
              <a:srgbClr val="FF00A4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27"/>
            <p:cNvSpPr/>
            <p:nvPr/>
          </p:nvSpPr>
          <p:spPr>
            <a:xfrm>
              <a:off x="6157475" y="1030275"/>
              <a:ext cx="84500" cy="97475"/>
            </a:xfrm>
            <a:custGeom>
              <a:avLst/>
              <a:gdLst/>
              <a:ahLst/>
              <a:cxnLst/>
              <a:rect l="l" t="t" r="r" b="b"/>
              <a:pathLst>
                <a:path w="3380" h="3899" extrusionOk="0">
                  <a:moveTo>
                    <a:pt x="0" y="3899"/>
                  </a:moveTo>
                  <a:lnTo>
                    <a:pt x="0" y="0"/>
                  </a:lnTo>
                  <a:lnTo>
                    <a:pt x="3379" y="1952"/>
                  </a:lnTo>
                  <a:close/>
                  <a:moveTo>
                    <a:pt x="550" y="952"/>
                  </a:moveTo>
                  <a:lnTo>
                    <a:pt x="550" y="2947"/>
                  </a:lnTo>
                  <a:lnTo>
                    <a:pt x="2279" y="1952"/>
                  </a:lnTo>
                  <a:close/>
                </a:path>
              </a:pathLst>
            </a:custGeom>
            <a:solidFill>
              <a:srgbClr val="B80090">
                <a:alpha val="25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27"/>
            <p:cNvSpPr/>
            <p:nvPr/>
          </p:nvSpPr>
          <p:spPr>
            <a:xfrm>
              <a:off x="6330575" y="1158175"/>
              <a:ext cx="173225" cy="200100"/>
            </a:xfrm>
            <a:custGeom>
              <a:avLst/>
              <a:gdLst/>
              <a:ahLst/>
              <a:cxnLst/>
              <a:rect l="l" t="t" r="r" b="b"/>
              <a:pathLst>
                <a:path w="6929" h="8004" extrusionOk="0">
                  <a:moveTo>
                    <a:pt x="0" y="8003"/>
                  </a:moveTo>
                  <a:lnTo>
                    <a:pt x="0" y="1"/>
                  </a:lnTo>
                  <a:lnTo>
                    <a:pt x="6929" y="4004"/>
                  </a:lnTo>
                  <a:close/>
                  <a:moveTo>
                    <a:pt x="1127" y="1957"/>
                  </a:moveTo>
                  <a:lnTo>
                    <a:pt x="1127" y="6048"/>
                  </a:lnTo>
                  <a:lnTo>
                    <a:pt x="4672" y="4004"/>
                  </a:lnTo>
                  <a:close/>
                </a:path>
              </a:pathLst>
            </a:custGeom>
            <a:solidFill>
              <a:srgbClr val="00CEAB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27"/>
            <p:cNvSpPr/>
            <p:nvPr/>
          </p:nvSpPr>
          <p:spPr>
            <a:xfrm>
              <a:off x="6264998" y="462861"/>
              <a:ext cx="112775" cy="130225"/>
            </a:xfrm>
            <a:custGeom>
              <a:avLst/>
              <a:gdLst/>
              <a:ahLst/>
              <a:cxnLst/>
              <a:rect l="l" t="t" r="r" b="b"/>
              <a:pathLst>
                <a:path w="4511" h="5209" extrusionOk="0">
                  <a:moveTo>
                    <a:pt x="1" y="5208"/>
                  </a:moveTo>
                  <a:lnTo>
                    <a:pt x="1" y="0"/>
                  </a:lnTo>
                  <a:lnTo>
                    <a:pt x="4510" y="2602"/>
                  </a:lnTo>
                  <a:close/>
                  <a:moveTo>
                    <a:pt x="354" y="616"/>
                  </a:moveTo>
                  <a:lnTo>
                    <a:pt x="354" y="4593"/>
                  </a:lnTo>
                  <a:lnTo>
                    <a:pt x="3799" y="2602"/>
                  </a:lnTo>
                  <a:close/>
                </a:path>
              </a:pathLst>
            </a:custGeom>
            <a:solidFill>
              <a:srgbClr val="880083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9409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D36DE-DC05-4149-B302-58CAF195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BA039E-E70B-492F-83EB-94CD59F9C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225AF5-8AD0-475B-8F26-E50ABCD7B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FA438C-1EC9-4CE7-A7D5-6DE2B616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A18E-FB2D-4108-8700-D8458748B840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85D6E7-1AD9-44A9-B544-16CF5191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79315C-82D4-45ED-A8BF-6AA17531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359-B8ED-4D90-932C-047564ACA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19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E7C0B-C95B-4414-AEB4-198E5E96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4401BB-495C-4D53-BDB7-89F18F8EA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6658DA-917C-4E87-B9BB-6F94893AC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AD6778A-AAFA-4B39-BB6A-7004120B2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ED1E4B-ABEE-4C8B-842D-8E4493BD6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EE3919-941F-452A-949F-4C85CD62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A18E-FB2D-4108-8700-D8458748B840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37BE1F-A955-4D7F-9707-46E4A728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A779A7B-5960-4729-B568-D1D18615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359-B8ED-4D90-932C-047564ACA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74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DBF8B-86D4-4A04-9911-A2E6B870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1A54437-AB65-4391-AF87-F836DC88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A18E-FB2D-4108-8700-D8458748B840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F7DFE4-6CFF-49AB-9874-E727CC50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2658530-622F-4931-88F2-B5445AF5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359-B8ED-4D90-932C-047564ACA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82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BE78BB-969D-4646-A520-0893962C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A18E-FB2D-4108-8700-D8458748B840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DE35EB-D26F-4A38-83F0-8D74103D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2688AA-45CE-4E1A-A5DF-07BFF36A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359-B8ED-4D90-932C-047564ACA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14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A9841-AEFA-4062-9E31-FB0CA5FB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325FC1-97EB-4DD1-AE2E-C1ADCA8D6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4BFA77-39F9-49DA-9E69-59198D625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C18E28-4BDC-41FD-BE24-B165652A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A18E-FB2D-4108-8700-D8458748B840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34C84D-E887-4555-8C69-384908D40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D5A024-01FC-44C3-A41D-31CA3707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359-B8ED-4D90-932C-047564ACA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36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4C31E-11A4-4E8F-B241-E90C5079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AB3A02F-B544-444C-9C6A-CA9703AE8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327C8A-77A3-4325-8170-D0547461B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250351-3D38-471A-9F72-E36293FA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A18E-FB2D-4108-8700-D8458748B840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EB11E0-5A0A-47F2-83C2-6E301B3C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1559D1-DE7D-42E9-9E5F-878EFD5D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359-B8ED-4D90-932C-047564ACA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49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0A89EE2-40D5-4DBF-9543-DF2DEC3AA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ADCCD5-F103-4B91-A304-0FC6FBE29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92A5DC-D29E-49A3-920A-D27E8B58F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BA18E-FB2D-4108-8700-D8458748B840}" type="datetimeFigureOut">
              <a:rPr lang="pt-BR" smtClean="0"/>
              <a:t>15/06/2023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5B1701-51C3-4FB8-94B0-7C0C0D642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A188BF-B936-4853-8F2D-B463B1E30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2A359-B8ED-4D90-932C-047564ACA4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19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64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Farro"/>
              <a:buNone/>
              <a:defRPr sz="3400" b="1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  <a:defRPr sz="2800" b="1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  <a:defRPr sz="2800" b="1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  <a:defRPr sz="2800" b="1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  <a:defRPr sz="2800" b="1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  <a:defRPr sz="2800" b="1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  <a:defRPr sz="2800" b="1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  <a:defRPr sz="2800" b="1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arro"/>
              <a:buNone/>
              <a:defRPr sz="2800" b="1">
                <a:solidFill>
                  <a:schemeClr val="dk1"/>
                </a:solidFill>
                <a:latin typeface="Farro"/>
                <a:ea typeface="Farro"/>
                <a:cs typeface="Farro"/>
                <a:sym typeface="Far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Char char="●"/>
              <a:defRPr sz="18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5367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azpraca.com/" TargetMode="External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hyperlink" Target="https://www.dutycosmeticos.com/" TargetMode="External"/><Relationship Id="rId17" Type="http://schemas.openxmlformats.org/officeDocument/2006/relationships/image" Target="../media/image34.png"/><Relationship Id="rId2" Type="http://schemas.openxmlformats.org/officeDocument/2006/relationships/image" Target="../media/image25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oreliberloques.com.br/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jpeg"/><Relationship Id="rId15" Type="http://schemas.openxmlformats.org/officeDocument/2006/relationships/image" Target="../media/image32.png"/><Relationship Id="rId10" Type="http://schemas.openxmlformats.org/officeDocument/2006/relationships/hyperlink" Target="https://www.abracadabra.com.br/" TargetMode="External"/><Relationship Id="rId19" Type="http://schemas.openxmlformats.org/officeDocument/2006/relationships/image" Target="../media/image36.png"/><Relationship Id="rId4" Type="http://schemas.openxmlformats.org/officeDocument/2006/relationships/hyperlink" Target="https://www.nosh.com.br/" TargetMode="External"/><Relationship Id="rId9" Type="http://schemas.openxmlformats.org/officeDocument/2006/relationships/image" Target="../media/image29.png"/><Relationship Id="rId14" Type="http://schemas.openxmlformats.org/officeDocument/2006/relationships/hyperlink" Target="https://virtualjoias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.png"/><Relationship Id="rId7" Type="http://schemas.openxmlformats.org/officeDocument/2006/relationships/image" Target="../media/image4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4.pn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9.jpeg"/><Relationship Id="rId5" Type="http://schemas.openxmlformats.org/officeDocument/2006/relationships/image" Target="../media/image54.jpeg"/><Relationship Id="rId15" Type="http://schemas.openxmlformats.org/officeDocument/2006/relationships/image" Target="../media/image53.png"/><Relationship Id="rId10" Type="http://schemas.openxmlformats.org/officeDocument/2006/relationships/image" Target="../media/image58.jpeg"/><Relationship Id="rId4" Type="http://schemas.openxmlformats.org/officeDocument/2006/relationships/image" Target="../media/image46.png"/><Relationship Id="rId9" Type="http://schemas.openxmlformats.org/officeDocument/2006/relationships/image" Target="../media/image57.jpe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Gráfico&#10;&#10;Descrição gerada automaticamente">
            <a:extLst>
              <a:ext uri="{FF2B5EF4-FFF2-40B4-BE49-F238E27FC236}">
                <a16:creationId xmlns:a16="http://schemas.microsoft.com/office/drawing/2014/main" id="{B3F8967A-7284-45D5-83A6-666DE09BB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" y="6946"/>
            <a:ext cx="12173244" cy="684410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34B8A4B-C4F2-46A3-B2D9-64E1D6D64576}"/>
              </a:ext>
            </a:extLst>
          </p:cNvPr>
          <p:cNvSpPr/>
          <p:nvPr/>
        </p:nvSpPr>
        <p:spPr>
          <a:xfrm>
            <a:off x="4749282" y="1399592"/>
            <a:ext cx="2603240" cy="3359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F7D8DF9-1DF9-4D07-8642-11ED0F5BCFF0}"/>
              </a:ext>
            </a:extLst>
          </p:cNvPr>
          <p:cNvSpPr/>
          <p:nvPr/>
        </p:nvSpPr>
        <p:spPr>
          <a:xfrm>
            <a:off x="4348264" y="1567543"/>
            <a:ext cx="3511685" cy="38908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EF675A99-0358-488C-9175-8BAEAD23A0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715" y="1525657"/>
            <a:ext cx="3433864" cy="35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7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D2A7E13-97E6-43BD-8338-68A5B05F2723}"/>
              </a:ext>
            </a:extLst>
          </p:cNvPr>
          <p:cNvSpPr txBox="1"/>
          <p:nvPr/>
        </p:nvSpPr>
        <p:spPr>
          <a:xfrm>
            <a:off x="4000716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6A9C30-9B85-4A71-B9BC-DB0C2C7B8188}"/>
              </a:ext>
            </a:extLst>
          </p:cNvPr>
          <p:cNvSpPr txBox="1"/>
          <p:nvPr/>
        </p:nvSpPr>
        <p:spPr>
          <a:xfrm>
            <a:off x="6962084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51ED552-D59C-47E3-A4AE-AF358D9110EC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12220575" cy="685800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Imagem 23" descr="Uma imagem contendo mouse&#10;&#10;Descrição gerada automaticamente">
            <a:extLst>
              <a:ext uri="{FF2B5EF4-FFF2-40B4-BE49-F238E27FC236}">
                <a16:creationId xmlns:a16="http://schemas.microsoft.com/office/drawing/2014/main" id="{B0058E0A-72D5-42FB-A552-3652854CCF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duotone>
              <a:prstClr val="black"/>
              <a:srgbClr val="2027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005" y="-812083"/>
            <a:ext cx="7323570" cy="767008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6" name="Imagem 5" descr="Uma imagem contendo mouse&#10;&#10;Descrição gerada automaticamente">
            <a:extLst>
              <a:ext uri="{FF2B5EF4-FFF2-40B4-BE49-F238E27FC236}">
                <a16:creationId xmlns:a16="http://schemas.microsoft.com/office/drawing/2014/main" id="{21DED1D4-8D18-4AC2-823E-02221FBD57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22"/>
          <a:stretch/>
        </p:blipFill>
        <p:spPr>
          <a:xfrm flipV="1">
            <a:off x="0" y="5417209"/>
            <a:ext cx="4554152" cy="1440791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EB78569-3106-43C3-8AC3-6B5139E108A0}"/>
              </a:ext>
            </a:extLst>
          </p:cNvPr>
          <p:cNvSpPr/>
          <p:nvPr/>
        </p:nvSpPr>
        <p:spPr>
          <a:xfrm>
            <a:off x="3314700" y="-163286"/>
            <a:ext cx="5562600" cy="620486"/>
          </a:xfrm>
          <a:prstGeom prst="roundRect">
            <a:avLst/>
          </a:prstGeom>
          <a:solidFill>
            <a:srgbClr val="002060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730278-6E0E-4E6E-987D-BEA19FEB5DD8}"/>
              </a:ext>
            </a:extLst>
          </p:cNvPr>
          <p:cNvSpPr txBox="1"/>
          <p:nvPr/>
        </p:nvSpPr>
        <p:spPr>
          <a:xfrm>
            <a:off x="4941682" y="55210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Nossa plataforma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B71CF0A-27A8-4539-B737-64F8357D3AAA}"/>
              </a:ext>
            </a:extLst>
          </p:cNvPr>
          <p:cNvSpPr/>
          <p:nvPr/>
        </p:nvSpPr>
        <p:spPr>
          <a:xfrm>
            <a:off x="6929717" y="1639249"/>
            <a:ext cx="4609910" cy="4036702"/>
          </a:xfrm>
          <a:prstGeom prst="roundRect">
            <a:avLst>
              <a:gd name="adj" fmla="val 9712"/>
            </a:avLst>
          </a:prstGeom>
          <a:gradFill flip="none" rotWithShape="1">
            <a:gsLst>
              <a:gs pos="0">
                <a:srgbClr val="02A65F"/>
              </a:gs>
              <a:gs pos="48000">
                <a:srgbClr val="5A5474"/>
              </a:gs>
              <a:gs pos="100000">
                <a:srgbClr val="8B2681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238F51B-E24E-47E7-8327-9EC1998E1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00" y="905759"/>
            <a:ext cx="6857235" cy="5310208"/>
          </a:xfrm>
          <a:prstGeom prst="roundRect">
            <a:avLst>
              <a:gd name="adj" fmla="val 3204"/>
            </a:avLst>
          </a:prstGeom>
          <a:solidFill>
            <a:srgbClr val="FFFFFF"/>
          </a:solidFill>
          <a:ln w="38100" cap="sq" cmpd="sng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52400" stA="6000" endPos="15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9A5A25C-BCA8-437C-9E61-7865ED1A383A}"/>
              </a:ext>
            </a:extLst>
          </p:cNvPr>
          <p:cNvSpPr/>
          <p:nvPr/>
        </p:nvSpPr>
        <p:spPr>
          <a:xfrm>
            <a:off x="7106407" y="1191230"/>
            <a:ext cx="239268" cy="1999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BFD968-64AE-4A40-9223-E5D8ADD20FDE}"/>
              </a:ext>
            </a:extLst>
          </p:cNvPr>
          <p:cNvSpPr txBox="1"/>
          <p:nvPr/>
        </p:nvSpPr>
        <p:spPr>
          <a:xfrm>
            <a:off x="8174576" y="1979314"/>
            <a:ext cx="3174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Arcon" panose="00000500000000000000" pitchFamily="50" charset="0"/>
              </a:rPr>
              <a:t>Conexão Influenciador X Marca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1EA2FEC-6433-4664-930D-D3AF1FBC14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86" y="1998271"/>
            <a:ext cx="392201" cy="392201"/>
          </a:xfrm>
          <a:prstGeom prst="rect">
            <a:avLst/>
          </a:prstGeom>
          <a:noFill/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ED72225-A6EC-4B2E-9133-0F166C9219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63" y="2783941"/>
            <a:ext cx="392201" cy="392201"/>
          </a:xfrm>
          <a:prstGeom prst="rect">
            <a:avLst/>
          </a:prstGeom>
          <a:noFill/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A8387A6-8A8E-4748-BC51-EFFFB141C5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62" y="3541599"/>
            <a:ext cx="392201" cy="392201"/>
          </a:xfrm>
          <a:prstGeom prst="rect">
            <a:avLst/>
          </a:prstGeom>
          <a:noFill/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4C3DED6-C3CA-49A8-9ED5-D3C24F768C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62" y="4237326"/>
            <a:ext cx="392201" cy="392201"/>
          </a:xfrm>
          <a:prstGeom prst="rect">
            <a:avLst/>
          </a:prstGeom>
          <a:noFill/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29FE0738-A4A5-4721-9C6D-2890F61BD3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62" y="4919748"/>
            <a:ext cx="392201" cy="392201"/>
          </a:xfrm>
          <a:prstGeom prst="rect">
            <a:avLst/>
          </a:prstGeom>
          <a:noFill/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05B5052B-E2B4-42CF-A80A-61E6A02A6260}"/>
              </a:ext>
            </a:extLst>
          </p:cNvPr>
          <p:cNvSpPr txBox="1"/>
          <p:nvPr/>
        </p:nvSpPr>
        <p:spPr>
          <a:xfrm>
            <a:off x="8174576" y="2699793"/>
            <a:ext cx="3250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Arcon" panose="00000500000000000000" pitchFamily="50" charset="0"/>
              </a:rPr>
              <a:t>Possibilidade de estruturar </a:t>
            </a:r>
          </a:p>
          <a:p>
            <a:r>
              <a:rPr lang="pt-BR" sz="1800" dirty="0">
                <a:solidFill>
                  <a:schemeClr val="bg1"/>
                </a:solidFill>
                <a:latin typeface="Arcon" panose="00000500000000000000" pitchFamily="50" charset="0"/>
              </a:rPr>
              <a:t>campanhas na plataforma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786ED83-34BD-45EC-98CE-A89E0A941010}"/>
              </a:ext>
            </a:extLst>
          </p:cNvPr>
          <p:cNvSpPr txBox="1"/>
          <p:nvPr/>
        </p:nvSpPr>
        <p:spPr>
          <a:xfrm>
            <a:off x="8165063" y="3490462"/>
            <a:ext cx="3040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Arcon" panose="00000500000000000000" pitchFamily="50" charset="0"/>
              </a:rPr>
              <a:t>Independência dos usuários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3FCB7B9-EA62-45F7-8BDF-AD85BD5D71A3}"/>
              </a:ext>
            </a:extLst>
          </p:cNvPr>
          <p:cNvSpPr txBox="1"/>
          <p:nvPr/>
        </p:nvSpPr>
        <p:spPr>
          <a:xfrm>
            <a:off x="8165063" y="4183615"/>
            <a:ext cx="2958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Arcon" panose="00000500000000000000" pitchFamily="50" charset="0"/>
              </a:rPr>
              <a:t>Facilidade no pagamento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E722721-B8F9-41EF-98BF-27233321E05B}"/>
              </a:ext>
            </a:extLst>
          </p:cNvPr>
          <p:cNvSpPr txBox="1"/>
          <p:nvPr/>
        </p:nvSpPr>
        <p:spPr>
          <a:xfrm>
            <a:off x="8165063" y="4795278"/>
            <a:ext cx="3725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Arcon" panose="00000500000000000000" pitchFamily="50" charset="0"/>
              </a:rPr>
              <a:t>Possibilidade de serviço de </a:t>
            </a:r>
          </a:p>
          <a:p>
            <a:r>
              <a:rPr lang="pt-BR" sz="1800" dirty="0">
                <a:solidFill>
                  <a:schemeClr val="bg1"/>
                </a:solidFill>
                <a:latin typeface="Arcon" panose="00000500000000000000" pitchFamily="50" charset="0"/>
              </a:rPr>
              <a:t>curadoria de influenciadores</a:t>
            </a:r>
          </a:p>
        </p:txBody>
      </p:sp>
    </p:spTree>
    <p:extLst>
      <p:ext uri="{BB962C8B-B14F-4D97-AF65-F5344CB8AC3E}">
        <p14:creationId xmlns:p14="http://schemas.microsoft.com/office/powerpoint/2010/main" val="401577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D2A7E13-97E6-43BD-8338-68A5B05F2723}"/>
              </a:ext>
            </a:extLst>
          </p:cNvPr>
          <p:cNvSpPr txBox="1"/>
          <p:nvPr/>
        </p:nvSpPr>
        <p:spPr>
          <a:xfrm>
            <a:off x="4000716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6A9C30-9B85-4A71-B9BC-DB0C2C7B8188}"/>
              </a:ext>
            </a:extLst>
          </p:cNvPr>
          <p:cNvSpPr txBox="1"/>
          <p:nvPr/>
        </p:nvSpPr>
        <p:spPr>
          <a:xfrm>
            <a:off x="6962084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51ED552-D59C-47E3-A4AE-AF358D9110EC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12220575" cy="685800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Imagem 23" descr="Uma imagem contendo mouse&#10;&#10;Descrição gerada automaticamente">
            <a:extLst>
              <a:ext uri="{FF2B5EF4-FFF2-40B4-BE49-F238E27FC236}">
                <a16:creationId xmlns:a16="http://schemas.microsoft.com/office/drawing/2014/main" id="{B0058E0A-72D5-42FB-A552-3652854CC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duotone>
              <a:prstClr val="black"/>
              <a:srgbClr val="2027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005" y="-812083"/>
            <a:ext cx="7323570" cy="767008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6" name="Imagem 5" descr="Uma imagem contendo mouse&#10;&#10;Descrição gerada automaticamente">
            <a:extLst>
              <a:ext uri="{FF2B5EF4-FFF2-40B4-BE49-F238E27FC236}">
                <a16:creationId xmlns:a16="http://schemas.microsoft.com/office/drawing/2014/main" id="{21DED1D4-8D18-4AC2-823E-02221FBD5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22"/>
          <a:stretch/>
        </p:blipFill>
        <p:spPr>
          <a:xfrm flipV="1">
            <a:off x="0" y="5417209"/>
            <a:ext cx="4554152" cy="144079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B9651DD-33A6-4609-BE24-7B2FDE1FA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07" y="1704517"/>
            <a:ext cx="6291111" cy="2000217"/>
          </a:xfrm>
          <a:prstGeom prst="roundRect">
            <a:avLst>
              <a:gd name="adj" fmla="val 3204"/>
            </a:avLst>
          </a:prstGeom>
          <a:solidFill>
            <a:srgbClr val="FFFFFF"/>
          </a:solidFill>
          <a:ln w="38100" cap="sq" cmpd="sng">
            <a:solidFill>
              <a:srgbClr val="EAEAEA"/>
            </a:solidFill>
            <a:miter lim="800000"/>
          </a:ln>
          <a:effectLst>
            <a:reflection blurRad="152400" stA="6000" endPos="1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5D5D460-DB66-4B9D-9A4F-933B00B0A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435" y="4173058"/>
            <a:ext cx="5814510" cy="2216618"/>
          </a:xfrm>
          <a:prstGeom prst="roundRect">
            <a:avLst>
              <a:gd name="adj" fmla="val 3204"/>
            </a:avLst>
          </a:prstGeom>
          <a:solidFill>
            <a:srgbClr val="FFFFFF"/>
          </a:solidFill>
          <a:ln w="38100" cap="sq" cmpd="sng">
            <a:solidFill>
              <a:srgbClr val="EAEAEA"/>
            </a:solidFill>
            <a:miter lim="800000"/>
          </a:ln>
          <a:effectLst>
            <a:reflection blurRad="152400" stA="6000" endPos="1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845ADC1-6108-44E0-A2CA-3FD2F49A0A24}"/>
              </a:ext>
            </a:extLst>
          </p:cNvPr>
          <p:cNvSpPr txBox="1"/>
          <p:nvPr/>
        </p:nvSpPr>
        <p:spPr>
          <a:xfrm>
            <a:off x="722981" y="573415"/>
            <a:ext cx="4982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LEMON MILK Bold" panose="00000800000000000000" pitchFamily="50" charset="0"/>
              </a:rPr>
              <a:t>Como Funciona?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1DA0841A-2423-47C3-9F18-7DFECF0A5152}"/>
              </a:ext>
            </a:extLst>
          </p:cNvPr>
          <p:cNvCxnSpPr/>
          <p:nvPr/>
        </p:nvCxnSpPr>
        <p:spPr>
          <a:xfrm flipV="1">
            <a:off x="636109" y="692553"/>
            <a:ext cx="0" cy="369332"/>
          </a:xfrm>
          <a:prstGeom prst="line">
            <a:avLst/>
          </a:prstGeom>
          <a:ln w="76200">
            <a:solidFill>
              <a:srgbClr val="4CB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4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D2A7E13-97E6-43BD-8338-68A5B05F2723}"/>
              </a:ext>
            </a:extLst>
          </p:cNvPr>
          <p:cNvSpPr txBox="1"/>
          <p:nvPr/>
        </p:nvSpPr>
        <p:spPr>
          <a:xfrm>
            <a:off x="4000716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6A9C30-9B85-4A71-B9BC-DB0C2C7B8188}"/>
              </a:ext>
            </a:extLst>
          </p:cNvPr>
          <p:cNvSpPr txBox="1"/>
          <p:nvPr/>
        </p:nvSpPr>
        <p:spPr>
          <a:xfrm>
            <a:off x="6962084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51ED552-D59C-47E3-A4AE-AF358D9110EC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12220575" cy="685800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Imagem 23" descr="Uma imagem contendo mouse&#10;&#10;Descrição gerada automaticamente">
            <a:extLst>
              <a:ext uri="{FF2B5EF4-FFF2-40B4-BE49-F238E27FC236}">
                <a16:creationId xmlns:a16="http://schemas.microsoft.com/office/drawing/2014/main" id="{B0058E0A-72D5-42FB-A552-3652854CC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duotone>
              <a:prstClr val="black"/>
              <a:srgbClr val="2027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005" y="-812083"/>
            <a:ext cx="7323570" cy="767008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6" name="Imagem 5" descr="Uma imagem contendo mouse&#10;&#10;Descrição gerada automaticamente">
            <a:extLst>
              <a:ext uri="{FF2B5EF4-FFF2-40B4-BE49-F238E27FC236}">
                <a16:creationId xmlns:a16="http://schemas.microsoft.com/office/drawing/2014/main" id="{21DED1D4-8D18-4AC2-823E-02221FBD5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22"/>
          <a:stretch/>
        </p:blipFill>
        <p:spPr>
          <a:xfrm flipV="1">
            <a:off x="0" y="5417209"/>
            <a:ext cx="4554152" cy="144079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36B9B34-401C-433C-9900-67E1BE660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07" y="1704252"/>
            <a:ext cx="6089270" cy="2173362"/>
          </a:xfrm>
          <a:prstGeom prst="roundRect">
            <a:avLst>
              <a:gd name="adj" fmla="val 3204"/>
            </a:avLst>
          </a:prstGeom>
          <a:solidFill>
            <a:srgbClr val="FFFFFF"/>
          </a:solidFill>
          <a:ln w="38100" cap="sq" cmpd="sng">
            <a:solidFill>
              <a:srgbClr val="EAEAEA"/>
            </a:solidFill>
            <a:miter lim="800000"/>
          </a:ln>
          <a:effectLst>
            <a:reflection blurRad="152400" stA="6000" endPos="1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7C0BF2F-B1DC-406B-8E49-05ED34F9E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435" y="4114705"/>
            <a:ext cx="5852676" cy="2292872"/>
          </a:xfrm>
          <a:prstGeom prst="roundRect">
            <a:avLst>
              <a:gd name="adj" fmla="val 3204"/>
            </a:avLst>
          </a:prstGeom>
          <a:solidFill>
            <a:srgbClr val="FFFFFF"/>
          </a:solidFill>
          <a:ln w="38100" cap="sq" cmpd="sng">
            <a:solidFill>
              <a:srgbClr val="EAEAEA"/>
            </a:solidFill>
            <a:miter lim="800000"/>
          </a:ln>
          <a:effectLst>
            <a:reflection blurRad="152400" stA="6000" endPos="15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845ADC1-6108-44E0-A2CA-3FD2F49A0A24}"/>
              </a:ext>
            </a:extLst>
          </p:cNvPr>
          <p:cNvSpPr txBox="1"/>
          <p:nvPr/>
        </p:nvSpPr>
        <p:spPr>
          <a:xfrm>
            <a:off x="722981" y="573415"/>
            <a:ext cx="4982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LEMON MILK Bold" panose="00000800000000000000" pitchFamily="50" charset="0"/>
              </a:rPr>
              <a:t>Como Funciona?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1DA0841A-2423-47C3-9F18-7DFECF0A5152}"/>
              </a:ext>
            </a:extLst>
          </p:cNvPr>
          <p:cNvCxnSpPr/>
          <p:nvPr/>
        </p:nvCxnSpPr>
        <p:spPr>
          <a:xfrm flipV="1">
            <a:off x="636109" y="692553"/>
            <a:ext cx="0" cy="369332"/>
          </a:xfrm>
          <a:prstGeom prst="line">
            <a:avLst/>
          </a:prstGeom>
          <a:ln w="76200">
            <a:solidFill>
              <a:srgbClr val="4CB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98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D2A7E13-97E6-43BD-8338-68A5B05F2723}"/>
              </a:ext>
            </a:extLst>
          </p:cNvPr>
          <p:cNvSpPr txBox="1"/>
          <p:nvPr/>
        </p:nvSpPr>
        <p:spPr>
          <a:xfrm>
            <a:off x="4000716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6A9C30-9B85-4A71-B9BC-DB0C2C7B8188}"/>
              </a:ext>
            </a:extLst>
          </p:cNvPr>
          <p:cNvSpPr txBox="1"/>
          <p:nvPr/>
        </p:nvSpPr>
        <p:spPr>
          <a:xfrm>
            <a:off x="6962084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51ED552-D59C-47E3-A4AE-AF358D9110EC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12220575" cy="685800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Imagem 23" descr="Uma imagem contendo mouse&#10;&#10;Descrição gerada automaticamente">
            <a:extLst>
              <a:ext uri="{FF2B5EF4-FFF2-40B4-BE49-F238E27FC236}">
                <a16:creationId xmlns:a16="http://schemas.microsoft.com/office/drawing/2014/main" id="{B0058E0A-72D5-42FB-A552-3652854CC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duotone>
              <a:prstClr val="black"/>
              <a:srgbClr val="2027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005" y="-812083"/>
            <a:ext cx="7323570" cy="767008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6" name="Imagem 5" descr="Uma imagem contendo mouse&#10;&#10;Descrição gerada automaticamente">
            <a:extLst>
              <a:ext uri="{FF2B5EF4-FFF2-40B4-BE49-F238E27FC236}">
                <a16:creationId xmlns:a16="http://schemas.microsoft.com/office/drawing/2014/main" id="{21DED1D4-8D18-4AC2-823E-02221FBD5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22"/>
          <a:stretch/>
        </p:blipFill>
        <p:spPr>
          <a:xfrm flipV="1">
            <a:off x="0" y="5417209"/>
            <a:ext cx="4554152" cy="1440791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EB78569-3106-43C3-8AC3-6B5139E108A0}"/>
              </a:ext>
            </a:extLst>
          </p:cNvPr>
          <p:cNvSpPr/>
          <p:nvPr/>
        </p:nvSpPr>
        <p:spPr>
          <a:xfrm>
            <a:off x="3314700" y="-163286"/>
            <a:ext cx="5562600" cy="620486"/>
          </a:xfrm>
          <a:prstGeom prst="roundRect">
            <a:avLst/>
          </a:prstGeom>
          <a:solidFill>
            <a:srgbClr val="002060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730278-6E0E-4E6E-987D-BEA19FEB5DD8}"/>
              </a:ext>
            </a:extLst>
          </p:cNvPr>
          <p:cNvSpPr txBox="1"/>
          <p:nvPr/>
        </p:nvSpPr>
        <p:spPr>
          <a:xfrm>
            <a:off x="4459982" y="55210"/>
            <a:ext cx="327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Dashboard de Anunciante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EB16C5F-24C8-49F6-9152-F1E328540B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23" b="4680"/>
          <a:stretch/>
        </p:blipFill>
        <p:spPr>
          <a:xfrm>
            <a:off x="870497" y="1041959"/>
            <a:ext cx="10451008" cy="4890820"/>
          </a:xfrm>
          <a:prstGeom prst="roundRect">
            <a:avLst>
              <a:gd name="adj" fmla="val 3204"/>
            </a:avLst>
          </a:prstGeom>
          <a:solidFill>
            <a:srgbClr val="FFFFFF"/>
          </a:solidFill>
          <a:ln w="38100" cap="sq" cmpd="sng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52400" stA="6000" endPos="15000" dist="5000" dir="5400000" sy="-100000" algn="bl" rotWithShape="0"/>
          </a:effectLst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283128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D2A7E13-97E6-43BD-8338-68A5B05F2723}"/>
              </a:ext>
            </a:extLst>
          </p:cNvPr>
          <p:cNvSpPr txBox="1"/>
          <p:nvPr/>
        </p:nvSpPr>
        <p:spPr>
          <a:xfrm>
            <a:off x="4000716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6A9C30-9B85-4A71-B9BC-DB0C2C7B8188}"/>
              </a:ext>
            </a:extLst>
          </p:cNvPr>
          <p:cNvSpPr txBox="1"/>
          <p:nvPr/>
        </p:nvSpPr>
        <p:spPr>
          <a:xfrm>
            <a:off x="6962084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51ED552-D59C-47E3-A4AE-AF358D9110EC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12220575" cy="685800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Imagem 23" descr="Uma imagem contendo mouse&#10;&#10;Descrição gerada automaticamente">
            <a:extLst>
              <a:ext uri="{FF2B5EF4-FFF2-40B4-BE49-F238E27FC236}">
                <a16:creationId xmlns:a16="http://schemas.microsoft.com/office/drawing/2014/main" id="{B0058E0A-72D5-42FB-A552-3652854CC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duotone>
              <a:prstClr val="black"/>
              <a:srgbClr val="2027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005" y="-812083"/>
            <a:ext cx="7323570" cy="767008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6" name="Imagem 5" descr="Uma imagem contendo mouse&#10;&#10;Descrição gerada automaticamente">
            <a:extLst>
              <a:ext uri="{FF2B5EF4-FFF2-40B4-BE49-F238E27FC236}">
                <a16:creationId xmlns:a16="http://schemas.microsoft.com/office/drawing/2014/main" id="{21DED1D4-8D18-4AC2-823E-02221FBD5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22"/>
          <a:stretch/>
        </p:blipFill>
        <p:spPr>
          <a:xfrm flipV="1">
            <a:off x="0" y="5417209"/>
            <a:ext cx="4554152" cy="1440791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EB78569-3106-43C3-8AC3-6B5139E108A0}"/>
              </a:ext>
            </a:extLst>
          </p:cNvPr>
          <p:cNvSpPr/>
          <p:nvPr/>
        </p:nvSpPr>
        <p:spPr>
          <a:xfrm>
            <a:off x="2917571" y="-163286"/>
            <a:ext cx="6356858" cy="620486"/>
          </a:xfrm>
          <a:prstGeom prst="roundRect">
            <a:avLst/>
          </a:prstGeom>
          <a:solidFill>
            <a:srgbClr val="002060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730278-6E0E-4E6E-987D-BEA19FEB5DD8}"/>
              </a:ext>
            </a:extLst>
          </p:cNvPr>
          <p:cNvSpPr txBox="1"/>
          <p:nvPr/>
        </p:nvSpPr>
        <p:spPr>
          <a:xfrm>
            <a:off x="4035998" y="55210"/>
            <a:ext cx="412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Página de Criação de Campanha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0DAA0E-EF8D-45CA-BE6E-18F8F3CAF4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46" b="5567"/>
          <a:stretch/>
        </p:blipFill>
        <p:spPr>
          <a:xfrm>
            <a:off x="656090" y="892713"/>
            <a:ext cx="10879820" cy="5072575"/>
          </a:xfrm>
          <a:prstGeom prst="roundRect">
            <a:avLst>
              <a:gd name="adj" fmla="val 3204"/>
            </a:avLst>
          </a:prstGeom>
          <a:solidFill>
            <a:srgbClr val="FFFFFF"/>
          </a:solidFill>
          <a:ln w="38100" cap="sq" cmpd="sng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52400" stA="6000" endPos="15000" dist="5000" dir="5400000" sy="-100000" algn="bl" rotWithShape="0"/>
          </a:effectLst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0089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D2A7E13-97E6-43BD-8338-68A5B05F2723}"/>
              </a:ext>
            </a:extLst>
          </p:cNvPr>
          <p:cNvSpPr txBox="1"/>
          <p:nvPr/>
        </p:nvSpPr>
        <p:spPr>
          <a:xfrm>
            <a:off x="4000716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6A9C30-9B85-4A71-B9BC-DB0C2C7B8188}"/>
              </a:ext>
            </a:extLst>
          </p:cNvPr>
          <p:cNvSpPr txBox="1"/>
          <p:nvPr/>
        </p:nvSpPr>
        <p:spPr>
          <a:xfrm>
            <a:off x="6962084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51ED552-D59C-47E3-A4AE-AF358D9110EC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12220575" cy="685800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Imagem 23" descr="Uma imagem contendo mouse&#10;&#10;Descrição gerada automaticamente">
            <a:extLst>
              <a:ext uri="{FF2B5EF4-FFF2-40B4-BE49-F238E27FC236}">
                <a16:creationId xmlns:a16="http://schemas.microsoft.com/office/drawing/2014/main" id="{B0058E0A-72D5-42FB-A552-3652854CC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duotone>
              <a:prstClr val="black"/>
              <a:srgbClr val="2027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005" y="-812083"/>
            <a:ext cx="7323570" cy="767008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6" name="Imagem 5" descr="Uma imagem contendo mouse&#10;&#10;Descrição gerada automaticamente">
            <a:extLst>
              <a:ext uri="{FF2B5EF4-FFF2-40B4-BE49-F238E27FC236}">
                <a16:creationId xmlns:a16="http://schemas.microsoft.com/office/drawing/2014/main" id="{21DED1D4-8D18-4AC2-823E-02221FBD5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22"/>
          <a:stretch/>
        </p:blipFill>
        <p:spPr>
          <a:xfrm flipV="1">
            <a:off x="0" y="5417209"/>
            <a:ext cx="4554152" cy="1440791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EB78569-3106-43C3-8AC3-6B5139E108A0}"/>
              </a:ext>
            </a:extLst>
          </p:cNvPr>
          <p:cNvSpPr/>
          <p:nvPr/>
        </p:nvSpPr>
        <p:spPr>
          <a:xfrm>
            <a:off x="2917571" y="-163286"/>
            <a:ext cx="6356858" cy="620486"/>
          </a:xfrm>
          <a:prstGeom prst="roundRect">
            <a:avLst/>
          </a:prstGeom>
          <a:solidFill>
            <a:srgbClr val="002060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730278-6E0E-4E6E-987D-BEA19FEB5DD8}"/>
              </a:ext>
            </a:extLst>
          </p:cNvPr>
          <p:cNvSpPr txBox="1"/>
          <p:nvPr/>
        </p:nvSpPr>
        <p:spPr>
          <a:xfrm>
            <a:off x="4036003" y="55210"/>
            <a:ext cx="412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Página de Criação de Campanha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3873196-61C0-4739-9165-F48CA070C1A0}"/>
              </a:ext>
            </a:extLst>
          </p:cNvPr>
          <p:cNvSpPr/>
          <p:nvPr/>
        </p:nvSpPr>
        <p:spPr>
          <a:xfrm>
            <a:off x="7146814" y="2169462"/>
            <a:ext cx="4394245" cy="2290571"/>
          </a:xfrm>
          <a:prstGeom prst="roundRect">
            <a:avLst>
              <a:gd name="adj" fmla="val 14335"/>
            </a:avLst>
          </a:prstGeom>
          <a:gradFill flip="none" rotWithShape="1">
            <a:gsLst>
              <a:gs pos="0">
                <a:srgbClr val="02A65F"/>
              </a:gs>
              <a:gs pos="48000">
                <a:srgbClr val="5A5474"/>
              </a:gs>
              <a:gs pos="100000">
                <a:srgbClr val="8B2681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Google Shape;218;p18">
            <a:extLst>
              <a:ext uri="{FF2B5EF4-FFF2-40B4-BE49-F238E27FC236}">
                <a16:creationId xmlns:a16="http://schemas.microsoft.com/office/drawing/2014/main" id="{AEBA0737-9E8F-44AA-BBA9-6833ACB56FA5}"/>
              </a:ext>
            </a:extLst>
          </p:cNvPr>
          <p:cNvSpPr txBox="1"/>
          <p:nvPr/>
        </p:nvSpPr>
        <p:spPr>
          <a:xfrm>
            <a:off x="7926913" y="2379566"/>
            <a:ext cx="3335134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Formatos de remuneração para influencers:</a:t>
            </a:r>
          </a:p>
          <a:p>
            <a:endParaRPr lang="en" sz="2400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endParaRPr sz="2400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9328BB-3F1B-4578-AEE9-D9A0159D04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8" t="24855" r="48495" b="25442"/>
          <a:stretch/>
        </p:blipFill>
        <p:spPr>
          <a:xfrm>
            <a:off x="650940" y="1383400"/>
            <a:ext cx="6884281" cy="4491010"/>
          </a:xfrm>
          <a:prstGeom prst="roundRect">
            <a:avLst>
              <a:gd name="adj" fmla="val 3204"/>
            </a:avLst>
          </a:prstGeom>
          <a:solidFill>
            <a:srgbClr val="FFFFFF"/>
          </a:solidFill>
          <a:ln w="38100" cap="sq" cmpd="sng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52400" stA="6000" endPos="15000" dist="5000" dir="5400000" sy="-100000" algn="bl" rotWithShape="0"/>
          </a:effectLst>
          <a:sp3d prstMaterial="matte">
            <a:bevelT w="127000" h="63500"/>
          </a:sp3d>
        </p:spPr>
      </p:pic>
      <p:sp>
        <p:nvSpPr>
          <p:cNvPr id="14" name="Google Shape;218;p18">
            <a:extLst>
              <a:ext uri="{FF2B5EF4-FFF2-40B4-BE49-F238E27FC236}">
                <a16:creationId xmlns:a16="http://schemas.microsoft.com/office/drawing/2014/main" id="{B8CD01E8-3B89-4C90-A40F-0A06BA0532EA}"/>
              </a:ext>
            </a:extLst>
          </p:cNvPr>
          <p:cNvSpPr txBox="1"/>
          <p:nvPr/>
        </p:nvSpPr>
        <p:spPr>
          <a:xfrm>
            <a:off x="7926913" y="3380038"/>
            <a:ext cx="3335134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  <a:sym typeface="Fira Sans Extra Condensed"/>
              </a:rPr>
              <a:t>Publipost (cachê), Performance e Híbrido</a:t>
            </a:r>
          </a:p>
        </p:txBody>
      </p:sp>
    </p:spTree>
    <p:extLst>
      <p:ext uri="{BB962C8B-B14F-4D97-AF65-F5344CB8AC3E}">
        <p14:creationId xmlns:p14="http://schemas.microsoft.com/office/powerpoint/2010/main" val="1459761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4D04C6B-AE71-41E2-9265-93F6D86B7572}"/>
              </a:ext>
            </a:extLst>
          </p:cNvPr>
          <p:cNvSpPr txBox="1"/>
          <p:nvPr/>
        </p:nvSpPr>
        <p:spPr>
          <a:xfrm>
            <a:off x="482307" y="959846"/>
            <a:ext cx="3193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202764"/>
                </a:solidFill>
                <a:latin typeface="LEMON MILK Bold" panose="00000800000000000000" pitchFamily="50" charset="0"/>
              </a:rPr>
              <a:t>performance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D2A7E13-97E6-43BD-8338-68A5B05F2723}"/>
              </a:ext>
            </a:extLst>
          </p:cNvPr>
          <p:cNvSpPr txBox="1"/>
          <p:nvPr/>
        </p:nvSpPr>
        <p:spPr>
          <a:xfrm>
            <a:off x="4000716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6A9C30-9B85-4A71-B9BC-DB0C2C7B8188}"/>
              </a:ext>
            </a:extLst>
          </p:cNvPr>
          <p:cNvSpPr txBox="1"/>
          <p:nvPr/>
        </p:nvSpPr>
        <p:spPr>
          <a:xfrm>
            <a:off x="6207271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F8DD3F5-4A14-4136-87A2-316EA97DBFF1}"/>
              </a:ext>
            </a:extLst>
          </p:cNvPr>
          <p:cNvSpPr>
            <a:spLocks noChangeAspect="1"/>
          </p:cNvSpPr>
          <p:nvPr/>
        </p:nvSpPr>
        <p:spPr>
          <a:xfrm>
            <a:off x="486274" y="1558213"/>
            <a:ext cx="3185570" cy="4506685"/>
          </a:xfrm>
          <a:prstGeom prst="roundRect">
            <a:avLst>
              <a:gd name="adj" fmla="val 6560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outerShdw blurRad="215900" dist="12700" dir="2700000" sx="104000" sy="104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 descr="Uma imagem contendo mouse&#10;&#10;Descrição gerada automaticamente">
            <a:extLst>
              <a:ext uri="{FF2B5EF4-FFF2-40B4-BE49-F238E27FC236}">
                <a16:creationId xmlns:a16="http://schemas.microsoft.com/office/drawing/2014/main" id="{21DED1D4-8D18-4AC2-823E-02221FBD5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0" y="-320522"/>
            <a:ext cx="3164838" cy="1335186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E1B7D983-B5CC-4CBE-A124-65F3D955A31F}"/>
              </a:ext>
            </a:extLst>
          </p:cNvPr>
          <p:cNvSpPr txBox="1"/>
          <p:nvPr/>
        </p:nvSpPr>
        <p:spPr>
          <a:xfrm>
            <a:off x="9167788" y="983102"/>
            <a:ext cx="15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202764"/>
                </a:solidFill>
                <a:latin typeface="LEMON MILK Bold" panose="00000800000000000000" pitchFamily="50" charset="0"/>
              </a:rPr>
              <a:t>Cachê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4608200-1299-4915-8F39-74A08997F449}"/>
              </a:ext>
            </a:extLst>
          </p:cNvPr>
          <p:cNvSpPr txBox="1"/>
          <p:nvPr/>
        </p:nvSpPr>
        <p:spPr>
          <a:xfrm>
            <a:off x="7758496" y="3441672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solidFill>
                  <a:srgbClr val="202764"/>
                </a:solidFill>
                <a:latin typeface="LEMON MILK Bold" panose="00000800000000000000" pitchFamily="50" charset="0"/>
              </a:rPr>
              <a:t>x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F35BF74A-EBB2-4AA4-B183-1FCC07A9F104}"/>
              </a:ext>
            </a:extLst>
          </p:cNvPr>
          <p:cNvSpPr>
            <a:spLocks noChangeAspect="1"/>
          </p:cNvSpPr>
          <p:nvPr/>
        </p:nvSpPr>
        <p:spPr>
          <a:xfrm>
            <a:off x="4420649" y="1558213"/>
            <a:ext cx="3185570" cy="4506685"/>
          </a:xfrm>
          <a:prstGeom prst="roundRect">
            <a:avLst>
              <a:gd name="adj" fmla="val 6272"/>
            </a:avLst>
          </a:prstGeom>
          <a:gradFill flip="none" rotWithShape="1">
            <a:gsLst>
              <a:gs pos="18000">
                <a:srgbClr val="262264"/>
              </a:gs>
              <a:gs pos="56000">
                <a:srgbClr val="5A5474"/>
              </a:gs>
              <a:gs pos="100000">
                <a:srgbClr val="0E9962"/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outerShdw blurRad="215900" dist="12700" dir="2700000" sx="104000" sy="104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AD2222A-7E53-421D-A2AD-F671E5B4869F}"/>
              </a:ext>
            </a:extLst>
          </p:cNvPr>
          <p:cNvSpPr txBox="1"/>
          <p:nvPr/>
        </p:nvSpPr>
        <p:spPr>
          <a:xfrm>
            <a:off x="1054436" y="2079856"/>
            <a:ext cx="2348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Menor adesão dos influenciadores à campanha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F1A54D1-6C20-48DA-8F56-DFE238A3FB14}"/>
              </a:ext>
            </a:extLst>
          </p:cNvPr>
          <p:cNvSpPr txBox="1"/>
          <p:nvPr/>
        </p:nvSpPr>
        <p:spPr>
          <a:xfrm>
            <a:off x="1054436" y="3839390"/>
            <a:ext cx="2348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Formatos e frequência de divulgação ficam à escolha do próprio influenciador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45CD9924-603F-4B37-8CEC-D1206431B20A}"/>
              </a:ext>
            </a:extLst>
          </p:cNvPr>
          <p:cNvSpPr txBox="1"/>
          <p:nvPr/>
        </p:nvSpPr>
        <p:spPr>
          <a:xfrm>
            <a:off x="1054436" y="2973955"/>
            <a:ext cx="2348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Influenciadores menores e mais inexperientes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4864289-0110-4F79-BA34-EA105B16AEC2}"/>
              </a:ext>
            </a:extLst>
          </p:cNvPr>
          <p:cNvSpPr txBox="1"/>
          <p:nvPr/>
        </p:nvSpPr>
        <p:spPr>
          <a:xfrm>
            <a:off x="1054436" y="4787223"/>
            <a:ext cx="2348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Maior necessidade de investimento em um </a:t>
            </a:r>
            <a:r>
              <a:rPr lang="pt-BR" sz="1400" dirty="0" err="1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presskit</a:t>
            </a:r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 completo e personalizado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82C6AB8-BA33-4701-A866-8A5AACFC3A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3" y="2142178"/>
            <a:ext cx="324133" cy="324133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C4C6B32C-8C40-4078-B8E8-C8A2F1E714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3" y="3039996"/>
            <a:ext cx="324133" cy="324133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057FC08F-055A-4BA9-AC52-2B5572D4D7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3" y="3882053"/>
            <a:ext cx="324133" cy="324133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C937266A-FA99-430F-9EC7-F3D3915130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3" y="4836607"/>
            <a:ext cx="324133" cy="324133"/>
          </a:xfrm>
          <a:prstGeom prst="rect">
            <a:avLst/>
          </a:prstGeom>
        </p:spPr>
      </p:pic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9C587376-C6EB-4227-BD03-AA398CD95BA4}"/>
              </a:ext>
            </a:extLst>
          </p:cNvPr>
          <p:cNvSpPr>
            <a:spLocks noChangeAspect="1"/>
          </p:cNvSpPr>
          <p:nvPr/>
        </p:nvSpPr>
        <p:spPr>
          <a:xfrm>
            <a:off x="8355024" y="1558213"/>
            <a:ext cx="3185570" cy="4506685"/>
          </a:xfrm>
          <a:prstGeom prst="roundRect">
            <a:avLst>
              <a:gd name="adj" fmla="val 6272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outerShdw blurRad="215900" dist="12700" dir="2700000" sx="104000" sy="104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DEF878E-A0BD-47A4-AC73-B5B692CE6B7E}"/>
              </a:ext>
            </a:extLst>
          </p:cNvPr>
          <p:cNvSpPr txBox="1"/>
          <p:nvPr/>
        </p:nvSpPr>
        <p:spPr>
          <a:xfrm>
            <a:off x="3809149" y="3441672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solidFill>
                  <a:srgbClr val="202764"/>
                </a:solidFill>
                <a:latin typeface="LEMON MILK Bold" panose="00000800000000000000" pitchFamily="50" charset="0"/>
              </a:rPr>
              <a:t>x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22B5743-2275-4468-9182-154E41883BA2}"/>
              </a:ext>
            </a:extLst>
          </p:cNvPr>
          <p:cNvSpPr txBox="1"/>
          <p:nvPr/>
        </p:nvSpPr>
        <p:spPr>
          <a:xfrm>
            <a:off x="4995674" y="973675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202764"/>
                </a:solidFill>
                <a:latin typeface="LEMON MILK Bold" panose="00000800000000000000" pitchFamily="50" charset="0"/>
              </a:rPr>
              <a:t>Híbrido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0DDAA60-EBF3-4B71-B040-5F471A23C822}"/>
              </a:ext>
            </a:extLst>
          </p:cNvPr>
          <p:cNvSpPr txBox="1"/>
          <p:nvPr/>
        </p:nvSpPr>
        <p:spPr>
          <a:xfrm>
            <a:off x="8842759" y="2079856"/>
            <a:ext cx="2537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Maior adesão dos influenciadores à campanha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503B98C-9D54-4199-84F0-9F925BB5224E}"/>
              </a:ext>
            </a:extLst>
          </p:cNvPr>
          <p:cNvSpPr txBox="1"/>
          <p:nvPr/>
        </p:nvSpPr>
        <p:spPr>
          <a:xfrm>
            <a:off x="8842759" y="3839563"/>
            <a:ext cx="245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Total controle sobre os formatos de divulgação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C638A05-EF1E-4966-8F5B-1C5990FD9DE7}"/>
              </a:ext>
            </a:extLst>
          </p:cNvPr>
          <p:cNvSpPr txBox="1"/>
          <p:nvPr/>
        </p:nvSpPr>
        <p:spPr>
          <a:xfrm>
            <a:off x="8842759" y="2932175"/>
            <a:ext cx="29572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Possibilidade de trabalhar com influenciadores maiores e mais profissionalizados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C7F185A-6396-4ACA-8E03-DD04D7698DBB}"/>
              </a:ext>
            </a:extLst>
          </p:cNvPr>
          <p:cNvSpPr txBox="1"/>
          <p:nvPr/>
        </p:nvSpPr>
        <p:spPr>
          <a:xfrm>
            <a:off x="8849210" y="4655976"/>
            <a:ext cx="2452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Presskit</a:t>
            </a:r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 é utilizado apenas como material de divulgação, podendo ser um pouco mais simples</a:t>
            </a: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C330109B-1A3F-4FCD-A4CB-4E00FD931F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77" y="2126511"/>
            <a:ext cx="324133" cy="324133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803FB927-41BB-48D7-A707-48DCF41F12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77" y="2987958"/>
            <a:ext cx="324133" cy="324133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E5544816-B9F5-4D48-8FBB-621AFD7FC2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77" y="3881273"/>
            <a:ext cx="324133" cy="324133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92AA8FE5-A88B-490F-96EA-67BC528D4F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528" y="4705359"/>
            <a:ext cx="324133" cy="324133"/>
          </a:xfrm>
          <a:prstGeom prst="rect">
            <a:avLst/>
          </a:prstGeom>
        </p:spPr>
      </p:pic>
      <p:sp>
        <p:nvSpPr>
          <p:cNvPr id="3" name="Estrela: 5 Pontas 2">
            <a:extLst>
              <a:ext uri="{FF2B5EF4-FFF2-40B4-BE49-F238E27FC236}">
                <a16:creationId xmlns:a16="http://schemas.microsoft.com/office/drawing/2014/main" id="{3C398737-EDDD-4FEE-B3A8-8B6ECEBC776F}"/>
              </a:ext>
            </a:extLst>
          </p:cNvPr>
          <p:cNvSpPr/>
          <p:nvPr/>
        </p:nvSpPr>
        <p:spPr>
          <a:xfrm>
            <a:off x="6773367" y="1079325"/>
            <a:ext cx="203969" cy="203969"/>
          </a:xfrm>
          <a:prstGeom prst="star5">
            <a:avLst/>
          </a:prstGeom>
          <a:solidFill>
            <a:srgbClr val="02A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B8B4A01-7C21-41E0-8C0C-EC1EFAF81206}"/>
              </a:ext>
            </a:extLst>
          </p:cNvPr>
          <p:cNvSpPr txBox="1"/>
          <p:nvPr/>
        </p:nvSpPr>
        <p:spPr>
          <a:xfrm>
            <a:off x="4959388" y="2079856"/>
            <a:ext cx="2348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Maior adesão dos influenciadores à campanha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73EDDF4D-BDF0-4AEB-998F-786793F91410}"/>
              </a:ext>
            </a:extLst>
          </p:cNvPr>
          <p:cNvSpPr txBox="1"/>
          <p:nvPr/>
        </p:nvSpPr>
        <p:spPr>
          <a:xfrm>
            <a:off x="4959388" y="3839390"/>
            <a:ext cx="2348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Controle sobre os formatos de divulgação + chance de posts além do previsto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802DC8AD-7704-4443-84A7-7E39693AABD1}"/>
              </a:ext>
            </a:extLst>
          </p:cNvPr>
          <p:cNvSpPr txBox="1"/>
          <p:nvPr/>
        </p:nvSpPr>
        <p:spPr>
          <a:xfrm>
            <a:off x="4959388" y="2973955"/>
            <a:ext cx="2348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Possibilidade de cachê mais baixo pela oferta da performance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783703AB-B442-4E73-976A-CBF5466F77AE}"/>
              </a:ext>
            </a:extLst>
          </p:cNvPr>
          <p:cNvSpPr txBox="1"/>
          <p:nvPr/>
        </p:nvSpPr>
        <p:spPr>
          <a:xfrm>
            <a:off x="4959388" y="4787223"/>
            <a:ext cx="2348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Une o melhor dos dois formatos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BD1C91E8-E287-4C39-B3A6-C02A48867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55" y="2142178"/>
            <a:ext cx="324133" cy="324133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1A2292CA-EB18-4191-A658-D007FEFB43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55" y="3039996"/>
            <a:ext cx="324133" cy="324133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D602E50E-67CB-4A03-878B-4D89406BD3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55" y="3882053"/>
            <a:ext cx="324133" cy="324133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9C447803-D938-477D-81A0-1EFD1446D2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55" y="4836607"/>
            <a:ext cx="324133" cy="32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93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D2A7E13-97E6-43BD-8338-68A5B05F2723}"/>
              </a:ext>
            </a:extLst>
          </p:cNvPr>
          <p:cNvSpPr txBox="1"/>
          <p:nvPr/>
        </p:nvSpPr>
        <p:spPr>
          <a:xfrm>
            <a:off x="4000716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6A9C30-9B85-4A71-B9BC-DB0C2C7B8188}"/>
              </a:ext>
            </a:extLst>
          </p:cNvPr>
          <p:cNvSpPr txBox="1"/>
          <p:nvPr/>
        </p:nvSpPr>
        <p:spPr>
          <a:xfrm>
            <a:off x="6962084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51ED552-D59C-47E3-A4AE-AF358D9110EC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12220575" cy="685800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Imagem 23" descr="Uma imagem contendo mouse&#10;&#10;Descrição gerada automaticamente">
            <a:extLst>
              <a:ext uri="{FF2B5EF4-FFF2-40B4-BE49-F238E27FC236}">
                <a16:creationId xmlns:a16="http://schemas.microsoft.com/office/drawing/2014/main" id="{B0058E0A-72D5-42FB-A552-3652854CC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duotone>
              <a:prstClr val="black"/>
              <a:srgbClr val="2027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005" y="-812083"/>
            <a:ext cx="7323570" cy="767008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6" name="Imagem 5" descr="Uma imagem contendo mouse&#10;&#10;Descrição gerada automaticamente">
            <a:extLst>
              <a:ext uri="{FF2B5EF4-FFF2-40B4-BE49-F238E27FC236}">
                <a16:creationId xmlns:a16="http://schemas.microsoft.com/office/drawing/2014/main" id="{21DED1D4-8D18-4AC2-823E-02221FBD5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22"/>
          <a:stretch/>
        </p:blipFill>
        <p:spPr>
          <a:xfrm flipV="1">
            <a:off x="0" y="5417209"/>
            <a:ext cx="4554152" cy="1440791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EB78569-3106-43C3-8AC3-6B5139E108A0}"/>
              </a:ext>
            </a:extLst>
          </p:cNvPr>
          <p:cNvSpPr/>
          <p:nvPr/>
        </p:nvSpPr>
        <p:spPr>
          <a:xfrm>
            <a:off x="2917571" y="-163286"/>
            <a:ext cx="6356858" cy="620486"/>
          </a:xfrm>
          <a:prstGeom prst="roundRect">
            <a:avLst/>
          </a:prstGeom>
          <a:solidFill>
            <a:srgbClr val="002060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730278-6E0E-4E6E-987D-BEA19FEB5DD8}"/>
              </a:ext>
            </a:extLst>
          </p:cNvPr>
          <p:cNvSpPr txBox="1"/>
          <p:nvPr/>
        </p:nvSpPr>
        <p:spPr>
          <a:xfrm>
            <a:off x="3274570" y="55210"/>
            <a:ext cx="564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Card de Prospect | </a:t>
            </a:r>
            <a:r>
              <a:rPr lang="pt-BR" b="1" dirty="0" err="1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Pag</a:t>
            </a:r>
            <a:r>
              <a:rPr lang="pt-BR" b="1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Criação de Campanha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840B917-E23E-44AA-B8AD-FEC870F20F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71" b="5292"/>
          <a:stretch/>
        </p:blipFill>
        <p:spPr>
          <a:xfrm>
            <a:off x="785568" y="969504"/>
            <a:ext cx="10620866" cy="4918994"/>
          </a:xfrm>
          <a:prstGeom prst="roundRect">
            <a:avLst>
              <a:gd name="adj" fmla="val 3204"/>
            </a:avLst>
          </a:prstGeom>
          <a:solidFill>
            <a:srgbClr val="FFFFFF"/>
          </a:solidFill>
          <a:ln w="38100" cap="sq" cmpd="sng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52400" stA="6000" endPos="15000" dist="5000" dir="5400000" sy="-100000" algn="bl" rotWithShape="0"/>
          </a:effectLst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79325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D2A7E13-97E6-43BD-8338-68A5B05F2723}"/>
              </a:ext>
            </a:extLst>
          </p:cNvPr>
          <p:cNvSpPr txBox="1"/>
          <p:nvPr/>
        </p:nvSpPr>
        <p:spPr>
          <a:xfrm>
            <a:off x="4000716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6A9C30-9B85-4A71-B9BC-DB0C2C7B8188}"/>
              </a:ext>
            </a:extLst>
          </p:cNvPr>
          <p:cNvSpPr txBox="1"/>
          <p:nvPr/>
        </p:nvSpPr>
        <p:spPr>
          <a:xfrm>
            <a:off x="6962084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51ED552-D59C-47E3-A4AE-AF358D9110EC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12220575" cy="685800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Imagem 23" descr="Uma imagem contendo mouse&#10;&#10;Descrição gerada automaticamente">
            <a:extLst>
              <a:ext uri="{FF2B5EF4-FFF2-40B4-BE49-F238E27FC236}">
                <a16:creationId xmlns:a16="http://schemas.microsoft.com/office/drawing/2014/main" id="{B0058E0A-72D5-42FB-A552-3652854CC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duotone>
              <a:prstClr val="black"/>
              <a:srgbClr val="2027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005" y="-812083"/>
            <a:ext cx="7323570" cy="767008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6" name="Imagem 5" descr="Uma imagem contendo mouse&#10;&#10;Descrição gerada automaticamente">
            <a:extLst>
              <a:ext uri="{FF2B5EF4-FFF2-40B4-BE49-F238E27FC236}">
                <a16:creationId xmlns:a16="http://schemas.microsoft.com/office/drawing/2014/main" id="{21DED1D4-8D18-4AC2-823E-02221FBD5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22"/>
          <a:stretch/>
        </p:blipFill>
        <p:spPr>
          <a:xfrm flipV="1">
            <a:off x="0" y="5417209"/>
            <a:ext cx="4554152" cy="1440791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EB78569-3106-43C3-8AC3-6B5139E108A0}"/>
              </a:ext>
            </a:extLst>
          </p:cNvPr>
          <p:cNvSpPr/>
          <p:nvPr/>
        </p:nvSpPr>
        <p:spPr>
          <a:xfrm>
            <a:off x="3314700" y="-163286"/>
            <a:ext cx="5562600" cy="620486"/>
          </a:xfrm>
          <a:prstGeom prst="roundRect">
            <a:avLst/>
          </a:prstGeom>
          <a:solidFill>
            <a:srgbClr val="002060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730278-6E0E-4E6E-987D-BEA19FEB5DD8}"/>
              </a:ext>
            </a:extLst>
          </p:cNvPr>
          <p:cNvSpPr txBox="1"/>
          <p:nvPr/>
        </p:nvSpPr>
        <p:spPr>
          <a:xfrm>
            <a:off x="4096106" y="55210"/>
            <a:ext cx="399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Chat de Proposta na Campanha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7C8C2F-C5FB-4176-B121-2400EEA5CD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08" b="5430"/>
          <a:stretch/>
        </p:blipFill>
        <p:spPr>
          <a:xfrm>
            <a:off x="776038" y="973318"/>
            <a:ext cx="10639924" cy="4911366"/>
          </a:xfrm>
          <a:prstGeom prst="roundRect">
            <a:avLst>
              <a:gd name="adj" fmla="val 3204"/>
            </a:avLst>
          </a:prstGeom>
          <a:solidFill>
            <a:srgbClr val="FFFFFF"/>
          </a:solidFill>
          <a:ln w="38100" cap="sq" cmpd="sng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52400" stA="6000" endPos="15000" dist="5000" dir="5400000" sy="-100000" algn="bl" rotWithShape="0"/>
          </a:effectLst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136605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 descr="Uma imagem contendo mouse&#10;&#10;Descrição gerada automaticamente">
            <a:extLst>
              <a:ext uri="{FF2B5EF4-FFF2-40B4-BE49-F238E27FC236}">
                <a16:creationId xmlns:a16="http://schemas.microsoft.com/office/drawing/2014/main" id="{16438723-ED0A-47A6-836F-05EAF0236E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005" y="-773983"/>
            <a:ext cx="7323570" cy="767008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F2ABBD8-8E48-4C1B-B2AC-99D05D472C2D}"/>
              </a:ext>
            </a:extLst>
          </p:cNvPr>
          <p:cNvSpPr txBox="1"/>
          <p:nvPr/>
        </p:nvSpPr>
        <p:spPr>
          <a:xfrm>
            <a:off x="11544300" y="620077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202764"/>
                </a:solidFill>
                <a:latin typeface="LEMON MILK Bold" panose="00000800000000000000" pitchFamily="50" charset="0"/>
              </a:rPr>
              <a:t>9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11F9712-E2A6-44F5-B0AA-FEB064A3E9FA}"/>
              </a:ext>
            </a:extLst>
          </p:cNvPr>
          <p:cNvGrpSpPr/>
          <p:nvPr/>
        </p:nvGrpSpPr>
        <p:grpSpPr>
          <a:xfrm>
            <a:off x="419142" y="1463329"/>
            <a:ext cx="4048244" cy="2076542"/>
            <a:chOff x="524021" y="1296337"/>
            <a:chExt cx="4334072" cy="2223157"/>
          </a:xfrm>
        </p:grpSpPr>
        <p:pic>
          <p:nvPicPr>
            <p:cNvPr id="11" name="Imagem 10" descr="Interface gráfica do usuário&#10;&#10;Descrição gerada automaticamente">
              <a:extLst>
                <a:ext uri="{FF2B5EF4-FFF2-40B4-BE49-F238E27FC236}">
                  <a16:creationId xmlns:a16="http://schemas.microsoft.com/office/drawing/2014/main" id="{9041C661-BBE2-4390-8A8F-7D7316EFC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2316" y="1369298"/>
              <a:ext cx="4235777" cy="21501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CEF5D679-F7FC-4A49-93DF-5D3D3C6EA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021" y="1296337"/>
              <a:ext cx="4235777" cy="209582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</p:pic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00D762B-6B2E-4936-86CE-774545546A29}"/>
              </a:ext>
            </a:extLst>
          </p:cNvPr>
          <p:cNvSpPr txBox="1"/>
          <p:nvPr/>
        </p:nvSpPr>
        <p:spPr>
          <a:xfrm>
            <a:off x="3711001" y="568196"/>
            <a:ext cx="476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202764"/>
                </a:solidFill>
                <a:latin typeface="LEMON MILK Bold" panose="00000800000000000000" pitchFamily="50" charset="0"/>
              </a:rPr>
              <a:t>DADOS EM RELATÓRIO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13921FF5-2CFB-491E-8B1F-59FFD818F745}"/>
              </a:ext>
            </a:extLst>
          </p:cNvPr>
          <p:cNvGrpSpPr/>
          <p:nvPr/>
        </p:nvGrpSpPr>
        <p:grpSpPr>
          <a:xfrm>
            <a:off x="8505825" y="1470792"/>
            <a:ext cx="3304440" cy="1716026"/>
            <a:chOff x="6096000" y="1612489"/>
            <a:chExt cx="3304440" cy="1716026"/>
          </a:xfrm>
        </p:grpSpPr>
        <p:pic>
          <p:nvPicPr>
            <p:cNvPr id="23" name="Imagem 22" descr="Interface gráfica do usuário&#10;&#10;Descrição gerada automaticamente">
              <a:extLst>
                <a:ext uri="{FF2B5EF4-FFF2-40B4-BE49-F238E27FC236}">
                  <a16:creationId xmlns:a16="http://schemas.microsoft.com/office/drawing/2014/main" id="{63957D95-A519-4A5F-96FB-69E0F31EB5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00646" y="1704212"/>
              <a:ext cx="3199794" cy="16243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FA0BC3AF-EE67-4300-BF8F-94918E9CD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1612489"/>
              <a:ext cx="3199793" cy="16302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</p:pic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A37665E-95BB-46D5-B60D-3AA8A8A5F305}"/>
              </a:ext>
            </a:extLst>
          </p:cNvPr>
          <p:cNvGrpSpPr/>
          <p:nvPr/>
        </p:nvGrpSpPr>
        <p:grpSpPr>
          <a:xfrm>
            <a:off x="6900274" y="3691028"/>
            <a:ext cx="4205876" cy="2689529"/>
            <a:chOff x="6273948" y="3727720"/>
            <a:chExt cx="4333838" cy="2771357"/>
          </a:xfrm>
        </p:grpSpPr>
        <p:pic>
          <p:nvPicPr>
            <p:cNvPr id="27" name="Imagem 26" descr="Interface gráfica do usuário&#10;&#10;Descrição gerada automaticamente">
              <a:extLst>
                <a:ext uri="{FF2B5EF4-FFF2-40B4-BE49-F238E27FC236}">
                  <a16:creationId xmlns:a16="http://schemas.microsoft.com/office/drawing/2014/main" id="{4858D6A3-C3AA-47BB-91B6-B611DD3C9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73948" y="3825343"/>
              <a:ext cx="4235777" cy="26737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B1A125A5-54A4-4A6A-8762-36217BA74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72009" y="3727720"/>
              <a:ext cx="4235777" cy="26665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</p:pic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8C686926-FC2D-4371-8374-62415004BFCF}"/>
              </a:ext>
            </a:extLst>
          </p:cNvPr>
          <p:cNvGrpSpPr/>
          <p:nvPr/>
        </p:nvGrpSpPr>
        <p:grpSpPr>
          <a:xfrm>
            <a:off x="890979" y="4065430"/>
            <a:ext cx="5034127" cy="2241694"/>
            <a:chOff x="881454" y="4074955"/>
            <a:chExt cx="5034127" cy="2241694"/>
          </a:xfrm>
        </p:grpSpPr>
        <p:pic>
          <p:nvPicPr>
            <p:cNvPr id="31" name="Imagem 30" descr="Interface gráfica do usuário&#10;&#10;Descrição gerada automaticamente">
              <a:extLst>
                <a:ext uri="{FF2B5EF4-FFF2-40B4-BE49-F238E27FC236}">
                  <a16:creationId xmlns:a16="http://schemas.microsoft.com/office/drawing/2014/main" id="{5637451F-03CB-4681-80FF-F189D95CE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454" y="4148843"/>
              <a:ext cx="4957692" cy="216780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115C93A-64FC-4D2F-A0B4-60A25AD7E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37632"/>
            <a:stretch/>
          </p:blipFill>
          <p:spPr>
            <a:xfrm>
              <a:off x="957888" y="4074955"/>
              <a:ext cx="4957693" cy="21678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</p:pic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C2818399-14C8-4EE1-A42A-82E32DCD1453}"/>
              </a:ext>
            </a:extLst>
          </p:cNvPr>
          <p:cNvGrpSpPr/>
          <p:nvPr/>
        </p:nvGrpSpPr>
        <p:grpSpPr>
          <a:xfrm>
            <a:off x="4877874" y="1954964"/>
            <a:ext cx="3209406" cy="1378182"/>
            <a:chOff x="5001699" y="1954964"/>
            <a:chExt cx="3209406" cy="1378182"/>
          </a:xfrm>
        </p:grpSpPr>
        <p:pic>
          <p:nvPicPr>
            <p:cNvPr id="34" name="Imagem 33" descr="Interface gráfica do usuário&#10;&#10;Descrição gerada automaticamente">
              <a:extLst>
                <a:ext uri="{FF2B5EF4-FFF2-40B4-BE49-F238E27FC236}">
                  <a16:creationId xmlns:a16="http://schemas.microsoft.com/office/drawing/2014/main" id="{87EEF531-0927-4476-A39C-BFE9041D8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60316" y="2041747"/>
              <a:ext cx="3150789" cy="12913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F4805A4A-F22F-45AB-B8E6-1F41B7501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01699" y="1954964"/>
              <a:ext cx="3150788" cy="1313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4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6848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posando para foto em frente a fundo branco&#10;&#10;Descrição gerada automaticamente">
            <a:extLst>
              <a:ext uri="{FF2B5EF4-FFF2-40B4-BE49-F238E27FC236}">
                <a16:creationId xmlns:a16="http://schemas.microsoft.com/office/drawing/2014/main" id="{FF393B71-0475-4C2C-830F-DCAF35FB20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0" y="-7034"/>
            <a:ext cx="5349488" cy="687206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DAC74B-546B-46A7-B64D-C27BA7BF210F}"/>
              </a:ext>
            </a:extLst>
          </p:cNvPr>
          <p:cNvSpPr txBox="1"/>
          <p:nvPr/>
        </p:nvSpPr>
        <p:spPr>
          <a:xfrm>
            <a:off x="600075" y="2047875"/>
            <a:ext cx="60483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281F64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Hoje em dia o comportamento do consumidor mudou. Uma das maiores </a:t>
            </a:r>
            <a:r>
              <a:rPr lang="pt-BR" sz="2000" dirty="0">
                <a:solidFill>
                  <a:schemeClr val="bg1"/>
                </a:solidFill>
                <a:highlight>
                  <a:srgbClr val="892C79"/>
                </a:highligh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influências de compra</a:t>
            </a:r>
            <a:r>
              <a:rPr lang="pt-BR" sz="2000" dirty="0">
                <a:solidFill>
                  <a:srgbClr val="281F64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tem sido as </a:t>
            </a:r>
            <a:r>
              <a:rPr lang="pt-BR" sz="2000" dirty="0">
                <a:solidFill>
                  <a:schemeClr val="bg1"/>
                </a:solidFill>
                <a:highlight>
                  <a:srgbClr val="892C79"/>
                </a:highlight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redes sociais</a:t>
            </a:r>
            <a:r>
              <a:rPr lang="pt-BR" sz="2000" dirty="0">
                <a:solidFill>
                  <a:srgbClr val="281F64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. Por isso, a </a:t>
            </a:r>
            <a:r>
              <a:rPr lang="pt-BR" sz="2000" dirty="0" err="1">
                <a:solidFill>
                  <a:srgbClr val="281F64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Actionpay</a:t>
            </a:r>
            <a:r>
              <a:rPr lang="pt-BR" sz="2000" dirty="0">
                <a:solidFill>
                  <a:srgbClr val="281F64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pensou em uma estratégia para alavancar negócios, unindo duas das melhores estratégias de marketing: o branding com foco em resultados e o fenômeno que mais cresce no meio digital, os influenciadores!</a:t>
            </a:r>
          </a:p>
          <a:p>
            <a:endParaRPr lang="pt-BR" sz="2000" dirty="0">
              <a:solidFill>
                <a:srgbClr val="281F64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pt-BR" sz="2000" dirty="0">
                <a:solidFill>
                  <a:srgbClr val="281F64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 ISM é uma plataforma totalmente pensada em unir as duas pontas de interesse: Os anunciantes (que querem alcançar mais pessoas para conhecerem e consumirem seu serviço ou produto) e os Influenciadores (que possuem essa grande audiência de forma engajada com suas opiniões e sugestões).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AFBFE1-084C-4035-A3EA-F92BECF1F331}"/>
              </a:ext>
            </a:extLst>
          </p:cNvPr>
          <p:cNvSpPr txBox="1"/>
          <p:nvPr/>
        </p:nvSpPr>
        <p:spPr>
          <a:xfrm>
            <a:off x="600075" y="848380"/>
            <a:ext cx="5612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202764"/>
                </a:solidFill>
                <a:latin typeface="LEMON MILK Bold" panose="00000800000000000000" pitchFamily="50" charset="0"/>
              </a:rPr>
              <a:t>O QUE É O PROJETO?</a:t>
            </a:r>
          </a:p>
        </p:txBody>
      </p:sp>
    </p:spTree>
    <p:extLst>
      <p:ext uri="{BB962C8B-B14F-4D97-AF65-F5344CB8AC3E}">
        <p14:creationId xmlns:p14="http://schemas.microsoft.com/office/powerpoint/2010/main" val="3454017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D2A7E13-97E6-43BD-8338-68A5B05F2723}"/>
              </a:ext>
            </a:extLst>
          </p:cNvPr>
          <p:cNvSpPr txBox="1"/>
          <p:nvPr/>
        </p:nvSpPr>
        <p:spPr>
          <a:xfrm>
            <a:off x="4000716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6A9C30-9B85-4A71-B9BC-DB0C2C7B8188}"/>
              </a:ext>
            </a:extLst>
          </p:cNvPr>
          <p:cNvSpPr txBox="1"/>
          <p:nvPr/>
        </p:nvSpPr>
        <p:spPr>
          <a:xfrm>
            <a:off x="6962084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51ED552-D59C-47E3-A4AE-AF358D9110EC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12220575" cy="685800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Imagem 23" descr="Uma imagem contendo mouse&#10;&#10;Descrição gerada automaticamente">
            <a:extLst>
              <a:ext uri="{FF2B5EF4-FFF2-40B4-BE49-F238E27FC236}">
                <a16:creationId xmlns:a16="http://schemas.microsoft.com/office/drawing/2014/main" id="{B0058E0A-72D5-42FB-A552-3652854CC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duotone>
              <a:prstClr val="black"/>
              <a:srgbClr val="2027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005" y="-812083"/>
            <a:ext cx="7323570" cy="767008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6" name="Imagem 5" descr="Uma imagem contendo mouse&#10;&#10;Descrição gerada automaticamente">
            <a:extLst>
              <a:ext uri="{FF2B5EF4-FFF2-40B4-BE49-F238E27FC236}">
                <a16:creationId xmlns:a16="http://schemas.microsoft.com/office/drawing/2014/main" id="{21DED1D4-8D18-4AC2-823E-02221FBD5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22"/>
          <a:stretch/>
        </p:blipFill>
        <p:spPr>
          <a:xfrm flipV="1">
            <a:off x="0" y="5417209"/>
            <a:ext cx="4554152" cy="144079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06FFC2-4A34-4138-B6A4-E97D5E6D989D}"/>
              </a:ext>
            </a:extLst>
          </p:cNvPr>
          <p:cNvSpPr txBox="1"/>
          <p:nvPr/>
        </p:nvSpPr>
        <p:spPr>
          <a:xfrm>
            <a:off x="996358" y="735021"/>
            <a:ext cx="4554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LEMON MILK Bold" panose="00000800000000000000" pitchFamily="50" charset="0"/>
              </a:rPr>
              <a:t>QUANTO CUSTA?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CBD05B1-B0D4-44FB-B871-C14594AC9B01}"/>
              </a:ext>
            </a:extLst>
          </p:cNvPr>
          <p:cNvCxnSpPr/>
          <p:nvPr/>
        </p:nvCxnSpPr>
        <p:spPr>
          <a:xfrm flipV="1">
            <a:off x="909486" y="854159"/>
            <a:ext cx="0" cy="369332"/>
          </a:xfrm>
          <a:prstGeom prst="line">
            <a:avLst/>
          </a:prstGeom>
          <a:ln w="76200">
            <a:solidFill>
              <a:srgbClr val="4CB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FE3D895-52EA-4A2F-92EA-66DE68F52B01}"/>
              </a:ext>
            </a:extLst>
          </p:cNvPr>
          <p:cNvSpPr txBox="1"/>
          <p:nvPr/>
        </p:nvSpPr>
        <p:spPr>
          <a:xfrm rot="16200000">
            <a:off x="2966481" y="3747943"/>
            <a:ext cx="239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02A65F"/>
                </a:solidFill>
                <a:latin typeface="LEMON MILK Bold" panose="00000800000000000000" pitchFamily="50" charset="0"/>
              </a:rPr>
              <a:t>Plano ISM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C73B18E-27C6-4611-9582-4B9CA6901413}"/>
              </a:ext>
            </a:extLst>
          </p:cNvPr>
          <p:cNvSpPr>
            <a:spLocks/>
          </p:cNvSpPr>
          <p:nvPr/>
        </p:nvSpPr>
        <p:spPr>
          <a:xfrm>
            <a:off x="4476000" y="2286760"/>
            <a:ext cx="3240000" cy="3445587"/>
          </a:xfrm>
          <a:prstGeom prst="roundRect">
            <a:avLst>
              <a:gd name="adj" fmla="val 6560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outerShdw blurRad="215900" dist="12700" dir="2700000" sx="104000" sy="104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B72A0E4-5D32-4725-80D9-1C26080474AB}"/>
              </a:ext>
            </a:extLst>
          </p:cNvPr>
          <p:cNvSpPr txBox="1"/>
          <p:nvPr/>
        </p:nvSpPr>
        <p:spPr>
          <a:xfrm>
            <a:off x="4960016" y="2827453"/>
            <a:ext cx="260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2 Primeiros meses grátis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EAC882F-B145-4DB1-AC6A-BD4607525B0C}"/>
              </a:ext>
            </a:extLst>
          </p:cNvPr>
          <p:cNvSpPr txBox="1"/>
          <p:nvPr/>
        </p:nvSpPr>
        <p:spPr>
          <a:xfrm>
            <a:off x="4960016" y="4577635"/>
            <a:ext cx="2413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Mensalidade de R$119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A4D58CC-D60B-41DA-B75C-D2A1CADBCC63}"/>
              </a:ext>
            </a:extLst>
          </p:cNvPr>
          <p:cNvSpPr txBox="1"/>
          <p:nvPr/>
        </p:nvSpPr>
        <p:spPr>
          <a:xfrm>
            <a:off x="4960017" y="3689297"/>
            <a:ext cx="2471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Taxa de 10% em cima do saldo adicionado à plataforma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BB254AB-6C16-44B8-A444-5F0AE6AE97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4" y="2855058"/>
            <a:ext cx="324133" cy="324133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483DAE06-85E6-4F7D-94D7-DA6E24CBF4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4" y="3716505"/>
            <a:ext cx="324133" cy="32413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4494F5A9-665D-4A94-93B0-46208B2708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4" y="4609820"/>
            <a:ext cx="324133" cy="32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57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7D2A7E13-97E6-43BD-8338-68A5B05F2723}"/>
              </a:ext>
            </a:extLst>
          </p:cNvPr>
          <p:cNvSpPr txBox="1"/>
          <p:nvPr/>
        </p:nvSpPr>
        <p:spPr>
          <a:xfrm>
            <a:off x="4000716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6A9C30-9B85-4A71-B9BC-DB0C2C7B8188}"/>
              </a:ext>
            </a:extLst>
          </p:cNvPr>
          <p:cNvSpPr txBox="1"/>
          <p:nvPr/>
        </p:nvSpPr>
        <p:spPr>
          <a:xfrm>
            <a:off x="6962084" y="1335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51ED552-D59C-47E3-A4AE-AF358D9110EC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12220575" cy="685800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Imagem 23" descr="Uma imagem contendo mouse&#10;&#10;Descrição gerada automaticamente">
            <a:extLst>
              <a:ext uri="{FF2B5EF4-FFF2-40B4-BE49-F238E27FC236}">
                <a16:creationId xmlns:a16="http://schemas.microsoft.com/office/drawing/2014/main" id="{B0058E0A-72D5-42FB-A552-3652854CC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duotone>
              <a:prstClr val="black"/>
              <a:srgbClr val="2027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005" y="-812083"/>
            <a:ext cx="7323570" cy="767008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6" name="Imagem 5" descr="Uma imagem contendo mouse&#10;&#10;Descrição gerada automaticamente">
            <a:extLst>
              <a:ext uri="{FF2B5EF4-FFF2-40B4-BE49-F238E27FC236}">
                <a16:creationId xmlns:a16="http://schemas.microsoft.com/office/drawing/2014/main" id="{21DED1D4-8D18-4AC2-823E-02221FBD5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22"/>
          <a:stretch/>
        </p:blipFill>
        <p:spPr>
          <a:xfrm flipV="1">
            <a:off x="0" y="5417209"/>
            <a:ext cx="4554152" cy="144079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06FFC2-4A34-4138-B6A4-E97D5E6D989D}"/>
              </a:ext>
            </a:extLst>
          </p:cNvPr>
          <p:cNvSpPr txBox="1"/>
          <p:nvPr/>
        </p:nvSpPr>
        <p:spPr>
          <a:xfrm>
            <a:off x="996358" y="735021"/>
            <a:ext cx="3187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LEMON MILK Bold" panose="00000800000000000000" pitchFamily="50" charset="0"/>
              </a:rPr>
              <a:t>OBRIGADA!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CBD05B1-B0D4-44FB-B871-C14594AC9B01}"/>
              </a:ext>
            </a:extLst>
          </p:cNvPr>
          <p:cNvCxnSpPr/>
          <p:nvPr/>
        </p:nvCxnSpPr>
        <p:spPr>
          <a:xfrm flipV="1">
            <a:off x="909486" y="854159"/>
            <a:ext cx="0" cy="369332"/>
          </a:xfrm>
          <a:prstGeom prst="line">
            <a:avLst/>
          </a:prstGeom>
          <a:ln w="76200">
            <a:solidFill>
              <a:srgbClr val="4CB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76A8A90-99D0-4B85-910B-6F20A48FEC79}"/>
              </a:ext>
            </a:extLst>
          </p:cNvPr>
          <p:cNvSpPr txBox="1"/>
          <p:nvPr/>
        </p:nvSpPr>
        <p:spPr>
          <a:xfrm>
            <a:off x="3688084" y="2269313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02A65F"/>
                </a:solidFill>
                <a:latin typeface="LEMON MILK Bold" panose="00000800000000000000" pitchFamily="50" charset="0"/>
              </a:rPr>
              <a:t>Nosso contato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2814CC56-6449-4361-8589-47CF15FBAE8E}"/>
              </a:ext>
            </a:extLst>
          </p:cNvPr>
          <p:cNvSpPr>
            <a:spLocks/>
          </p:cNvSpPr>
          <p:nvPr/>
        </p:nvSpPr>
        <p:spPr>
          <a:xfrm>
            <a:off x="3721855" y="2716538"/>
            <a:ext cx="4599615" cy="2049570"/>
          </a:xfrm>
          <a:prstGeom prst="roundRect">
            <a:avLst>
              <a:gd name="adj" fmla="val 6560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outerShdw blurRad="215900" dist="12700" dir="2700000" sx="104000" sy="104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56F78D2C-CD56-4971-9586-94BB571C1123}"/>
              </a:ext>
            </a:extLst>
          </p:cNvPr>
          <p:cNvSpPr txBox="1"/>
          <p:nvPr/>
        </p:nvSpPr>
        <p:spPr>
          <a:xfrm>
            <a:off x="4698307" y="3332646"/>
            <a:ext cx="3128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larissa@influenciesuamarca.com.br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1BF52BD-2BEE-4491-946E-0AF90E0D75D7}"/>
              </a:ext>
            </a:extLst>
          </p:cNvPr>
          <p:cNvSpPr txBox="1"/>
          <p:nvPr/>
        </p:nvSpPr>
        <p:spPr>
          <a:xfrm>
            <a:off x="4635296" y="3798274"/>
            <a:ext cx="2901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Arcon" panose="00000500000000000000" pitchFamily="50" charset="0"/>
              </a:rPr>
              <a:t>tainan@influenciesuamarca.com.br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DB94CA1B-C1DA-4278-AE66-021D76DE69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25" y="3360251"/>
            <a:ext cx="324133" cy="324133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164A6BBB-1E6F-4650-8324-B81B0CCC44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13" y="3825482"/>
            <a:ext cx="324133" cy="32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51ED552-D59C-47E3-A4AE-AF358D9110EC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12220575" cy="685800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Imagem 23" descr="Uma imagem contendo mouse&#10;&#10;Descrição gerada automaticamente">
            <a:extLst>
              <a:ext uri="{FF2B5EF4-FFF2-40B4-BE49-F238E27FC236}">
                <a16:creationId xmlns:a16="http://schemas.microsoft.com/office/drawing/2014/main" id="{B0058E0A-72D5-42FB-A552-3652854CCF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duotone>
              <a:prstClr val="black"/>
              <a:srgbClr val="2027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8430" y="0"/>
            <a:ext cx="7323570" cy="685800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318DC5E6-8162-4131-875E-F89DC95A4D78}"/>
              </a:ext>
            </a:extLst>
          </p:cNvPr>
          <p:cNvCxnSpPr>
            <a:cxnSpLocks/>
          </p:cNvCxnSpPr>
          <p:nvPr/>
        </p:nvCxnSpPr>
        <p:spPr>
          <a:xfrm flipH="1" flipV="1">
            <a:off x="4449981" y="1248050"/>
            <a:ext cx="668335" cy="74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63B072BD-DEDE-41E7-AE7F-6A7EBBF6C26A}"/>
              </a:ext>
            </a:extLst>
          </p:cNvPr>
          <p:cNvSpPr txBox="1"/>
          <p:nvPr/>
        </p:nvSpPr>
        <p:spPr>
          <a:xfrm>
            <a:off x="745009" y="59734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MILK Bold" panose="00000800000000000000" pitchFamily="50" charset="0"/>
              </a:rPr>
              <a:t>Nossa trajetória</a:t>
            </a:r>
            <a:endParaRPr lang="pt-BR" sz="7200" dirty="0">
              <a:solidFill>
                <a:schemeClr val="bg1">
                  <a:lumMod val="95000"/>
                </a:schemeClr>
              </a:solidFill>
              <a:latin typeface="LEMON MILK Bold" panose="020B0604020202020204" charset="0"/>
            </a:endParaRPr>
          </a:p>
        </p:txBody>
      </p:sp>
      <p:sp>
        <p:nvSpPr>
          <p:cNvPr id="41" name="Google Shape;191;p18">
            <a:extLst>
              <a:ext uri="{FF2B5EF4-FFF2-40B4-BE49-F238E27FC236}">
                <a16:creationId xmlns:a16="http://schemas.microsoft.com/office/drawing/2014/main" id="{ABF1CCBC-9E2B-4E76-9DCA-251AE6566598}"/>
              </a:ext>
            </a:extLst>
          </p:cNvPr>
          <p:cNvSpPr/>
          <p:nvPr/>
        </p:nvSpPr>
        <p:spPr>
          <a:xfrm rot="10800000">
            <a:off x="6027499" y="4339721"/>
            <a:ext cx="172375" cy="85695"/>
          </a:xfrm>
          <a:custGeom>
            <a:avLst/>
            <a:gdLst/>
            <a:ahLst/>
            <a:cxnLst/>
            <a:rect l="l" t="t" r="r" b="b"/>
            <a:pathLst>
              <a:path w="2100" h="1044" extrusionOk="0">
                <a:moveTo>
                  <a:pt x="1" y="0"/>
                </a:moveTo>
                <a:lnTo>
                  <a:pt x="1044" y="1043"/>
                </a:lnTo>
                <a:lnTo>
                  <a:pt x="21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205;p18">
            <a:extLst>
              <a:ext uri="{FF2B5EF4-FFF2-40B4-BE49-F238E27FC236}">
                <a16:creationId xmlns:a16="http://schemas.microsoft.com/office/drawing/2014/main" id="{F6BB3B73-705C-4596-81DA-8757C50D00B3}"/>
              </a:ext>
            </a:extLst>
          </p:cNvPr>
          <p:cNvSpPr txBox="1"/>
          <p:nvPr/>
        </p:nvSpPr>
        <p:spPr>
          <a:xfrm>
            <a:off x="8592931" y="4659870"/>
            <a:ext cx="23652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267" b="1" dirty="0">
                <a:solidFill>
                  <a:srgbClr val="92D050"/>
                </a:solidFill>
                <a:latin typeface="Poppins" panose="00000500000000000000" pitchFamily="2" charset="0"/>
                <a:ea typeface="Fira Sans Extra Condensed Medium"/>
                <a:cs typeface="Poppins" panose="00000500000000000000" pitchFamily="2" charset="0"/>
                <a:sym typeface="Fira Sans Extra Condensed Medium"/>
              </a:rPr>
              <a:t>NOV 2022</a:t>
            </a:r>
            <a:endParaRPr sz="2267" b="1" dirty="0">
              <a:solidFill>
                <a:srgbClr val="92D050"/>
              </a:solidFill>
              <a:latin typeface="Poppins" panose="00000500000000000000" pitchFamily="2" charset="0"/>
              <a:ea typeface="Fira Sans Extra Condensed Medium"/>
              <a:cs typeface="Poppins" panose="00000500000000000000" pitchFamily="2" charset="0"/>
              <a:sym typeface="Fira Sans Extra Condensed Medium"/>
            </a:endParaRPr>
          </a:p>
        </p:txBody>
      </p:sp>
      <p:sp>
        <p:nvSpPr>
          <p:cNvPr id="56" name="Google Shape;206;p18">
            <a:extLst>
              <a:ext uri="{FF2B5EF4-FFF2-40B4-BE49-F238E27FC236}">
                <a16:creationId xmlns:a16="http://schemas.microsoft.com/office/drawing/2014/main" id="{FF890A03-8AA1-44D3-B1DE-D6F845078E60}"/>
              </a:ext>
            </a:extLst>
          </p:cNvPr>
          <p:cNvSpPr txBox="1"/>
          <p:nvPr/>
        </p:nvSpPr>
        <p:spPr>
          <a:xfrm>
            <a:off x="8598765" y="5198416"/>
            <a:ext cx="2359366" cy="99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1600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Integração com a Actionpay: Suporte </a:t>
            </a:r>
          </a:p>
          <a:p>
            <a:pPr algn="ctr"/>
            <a:r>
              <a:rPr lang="en" sz="1600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 campanhas de perfomance</a:t>
            </a:r>
            <a:endParaRPr sz="1600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9" name="Google Shape;209;p18">
            <a:extLst>
              <a:ext uri="{FF2B5EF4-FFF2-40B4-BE49-F238E27FC236}">
                <a16:creationId xmlns:a16="http://schemas.microsoft.com/office/drawing/2014/main" id="{0D6119BC-4E67-4B73-94A9-8FE9E9516309}"/>
              </a:ext>
            </a:extLst>
          </p:cNvPr>
          <p:cNvSpPr txBox="1"/>
          <p:nvPr/>
        </p:nvSpPr>
        <p:spPr>
          <a:xfrm>
            <a:off x="4941218" y="4662270"/>
            <a:ext cx="23652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267" b="1" dirty="0">
                <a:solidFill>
                  <a:srgbClr val="92D050"/>
                </a:solidFill>
                <a:latin typeface="Poppins" panose="00000500000000000000" pitchFamily="2" charset="0"/>
                <a:ea typeface="Fira Sans Extra Condensed Medium"/>
                <a:cs typeface="Poppins" panose="00000500000000000000" pitchFamily="2" charset="0"/>
                <a:sym typeface="Fira Sans Extra Condensed Medium"/>
              </a:rPr>
              <a:t>MAIO 2022</a:t>
            </a:r>
            <a:endParaRPr sz="2267" b="1" dirty="0">
              <a:solidFill>
                <a:srgbClr val="92D050"/>
              </a:solidFill>
              <a:latin typeface="Poppins" panose="00000500000000000000" pitchFamily="2" charset="0"/>
              <a:ea typeface="Fira Sans Extra Condensed Medium"/>
              <a:cs typeface="Poppins" panose="00000500000000000000" pitchFamily="2" charset="0"/>
              <a:sym typeface="Fira Sans Extra Condensed Medium"/>
            </a:endParaRPr>
          </a:p>
        </p:txBody>
      </p:sp>
      <p:sp>
        <p:nvSpPr>
          <p:cNvPr id="60" name="Google Shape;210;p18">
            <a:extLst>
              <a:ext uri="{FF2B5EF4-FFF2-40B4-BE49-F238E27FC236}">
                <a16:creationId xmlns:a16="http://schemas.microsoft.com/office/drawing/2014/main" id="{3F2E431B-B955-4872-BA35-7D56BD5BEF29}"/>
              </a:ext>
            </a:extLst>
          </p:cNvPr>
          <p:cNvSpPr txBox="1"/>
          <p:nvPr/>
        </p:nvSpPr>
        <p:spPr>
          <a:xfrm>
            <a:off x="5069646" y="4927900"/>
            <a:ext cx="2109699" cy="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1600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Lançamento da versão beta da plataforma</a:t>
            </a:r>
            <a:endParaRPr sz="1600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6" name="Google Shape;217;p18">
            <a:extLst>
              <a:ext uri="{FF2B5EF4-FFF2-40B4-BE49-F238E27FC236}">
                <a16:creationId xmlns:a16="http://schemas.microsoft.com/office/drawing/2014/main" id="{21F7AF8C-B99E-4A0E-B8B3-26E2C67A7123}"/>
              </a:ext>
            </a:extLst>
          </p:cNvPr>
          <p:cNvSpPr txBox="1"/>
          <p:nvPr/>
        </p:nvSpPr>
        <p:spPr>
          <a:xfrm>
            <a:off x="1255776" y="4662070"/>
            <a:ext cx="2365200" cy="2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267" b="1" dirty="0">
                <a:solidFill>
                  <a:srgbClr val="92D050"/>
                </a:solidFill>
                <a:latin typeface="Poppins" panose="00000500000000000000" pitchFamily="2" charset="0"/>
                <a:ea typeface="Fira Sans Extra Condensed Medium"/>
                <a:cs typeface="Poppins" panose="00000500000000000000" pitchFamily="2" charset="0"/>
                <a:sym typeface="Fira Sans Extra Condensed Medium"/>
              </a:rPr>
              <a:t>ABRIL 2020</a:t>
            </a:r>
            <a:endParaRPr sz="2267" b="1" dirty="0">
              <a:solidFill>
                <a:srgbClr val="92D050"/>
              </a:solidFill>
              <a:latin typeface="Poppins" panose="00000500000000000000" pitchFamily="2" charset="0"/>
              <a:ea typeface="Fira Sans Extra Condensed Medium"/>
              <a:cs typeface="Poppins" panose="00000500000000000000" pitchFamily="2" charset="0"/>
              <a:sym typeface="Fira Sans Extra Condensed Medium"/>
            </a:endParaRPr>
          </a:p>
        </p:txBody>
      </p:sp>
      <p:sp>
        <p:nvSpPr>
          <p:cNvPr id="67" name="Google Shape;218;p18">
            <a:extLst>
              <a:ext uri="{FF2B5EF4-FFF2-40B4-BE49-F238E27FC236}">
                <a16:creationId xmlns:a16="http://schemas.microsoft.com/office/drawing/2014/main" id="{4C67202F-F060-445B-981A-1E47BE27DFD7}"/>
              </a:ext>
            </a:extLst>
          </p:cNvPr>
          <p:cNvSpPr txBox="1"/>
          <p:nvPr/>
        </p:nvSpPr>
        <p:spPr>
          <a:xfrm>
            <a:off x="1297993" y="4977384"/>
            <a:ext cx="23652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Começo</a:t>
            </a:r>
            <a:r>
              <a:rPr lang="en-US" sz="1600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da </a:t>
            </a:r>
            <a:r>
              <a:rPr lang="en-US" sz="1600" dirty="0" err="1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operação</a:t>
            </a:r>
            <a:r>
              <a:rPr lang="en-US" sz="1600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em</a:t>
            </a:r>
            <a:r>
              <a:rPr lang="en-US" sz="1600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formato</a:t>
            </a:r>
            <a:r>
              <a:rPr lang="en-US" sz="1600" dirty="0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agência</a:t>
            </a:r>
            <a:endParaRPr sz="1600" dirty="0">
              <a:solidFill>
                <a:schemeClr val="bg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" name="Google Shape;220;p18">
            <a:extLst>
              <a:ext uri="{FF2B5EF4-FFF2-40B4-BE49-F238E27FC236}">
                <a16:creationId xmlns:a16="http://schemas.microsoft.com/office/drawing/2014/main" id="{B1039B12-1DFC-4B5A-968A-A9536520F1BA}"/>
              </a:ext>
            </a:extLst>
          </p:cNvPr>
          <p:cNvSpPr/>
          <p:nvPr/>
        </p:nvSpPr>
        <p:spPr>
          <a:xfrm>
            <a:off x="548298" y="3919805"/>
            <a:ext cx="11092300" cy="72735"/>
          </a:xfrm>
          <a:custGeom>
            <a:avLst/>
            <a:gdLst/>
            <a:ahLst/>
            <a:cxnLst/>
            <a:rect l="l" t="t" r="r" b="b"/>
            <a:pathLst>
              <a:path w="78788" h="886" extrusionOk="0">
                <a:moveTo>
                  <a:pt x="78787" y="159"/>
                </a:moveTo>
                <a:lnTo>
                  <a:pt x="78787" y="714"/>
                </a:lnTo>
                <a:cubicBezTo>
                  <a:pt x="78787" y="806"/>
                  <a:pt x="78721" y="885"/>
                  <a:pt x="78629" y="885"/>
                </a:cubicBezTo>
                <a:lnTo>
                  <a:pt x="159" y="885"/>
                </a:lnTo>
                <a:cubicBezTo>
                  <a:pt x="66" y="885"/>
                  <a:pt x="0" y="806"/>
                  <a:pt x="0" y="714"/>
                </a:cubicBezTo>
                <a:lnTo>
                  <a:pt x="0" y="159"/>
                </a:lnTo>
                <a:cubicBezTo>
                  <a:pt x="0" y="67"/>
                  <a:pt x="66" y="1"/>
                  <a:pt x="159" y="1"/>
                </a:cubicBezTo>
                <a:lnTo>
                  <a:pt x="78629" y="1"/>
                </a:lnTo>
                <a:cubicBezTo>
                  <a:pt x="78721" y="1"/>
                  <a:pt x="78787" y="80"/>
                  <a:pt x="78787" y="159"/>
                </a:cubicBezTo>
                <a:close/>
              </a:path>
            </a:pathLst>
          </a:custGeom>
          <a:gradFill>
            <a:gsLst>
              <a:gs pos="17000">
                <a:srgbClr val="E434E4"/>
              </a:gs>
              <a:gs pos="56000">
                <a:srgbClr val="202764"/>
              </a:gs>
              <a:gs pos="78000">
                <a:srgbClr val="0E996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grpSp>
        <p:nvGrpSpPr>
          <p:cNvPr id="73" name="Google Shape;233;p18">
            <a:extLst>
              <a:ext uri="{FF2B5EF4-FFF2-40B4-BE49-F238E27FC236}">
                <a16:creationId xmlns:a16="http://schemas.microsoft.com/office/drawing/2014/main" id="{B7102C00-4CE9-4A9A-8CCB-7348594C7FC7}"/>
              </a:ext>
            </a:extLst>
          </p:cNvPr>
          <p:cNvGrpSpPr/>
          <p:nvPr/>
        </p:nvGrpSpPr>
        <p:grpSpPr>
          <a:xfrm>
            <a:off x="2133906" y="3919804"/>
            <a:ext cx="2013577" cy="72725"/>
            <a:chOff x="1525504" y="2939849"/>
            <a:chExt cx="1510183" cy="54544"/>
          </a:xfrm>
        </p:grpSpPr>
        <p:grpSp>
          <p:nvGrpSpPr>
            <p:cNvPr id="107" name="Google Shape;234;p18">
              <a:extLst>
                <a:ext uri="{FF2B5EF4-FFF2-40B4-BE49-F238E27FC236}">
                  <a16:creationId xmlns:a16="http://schemas.microsoft.com/office/drawing/2014/main" id="{32E7550D-FCBD-4B3E-98B8-141D26F4323D}"/>
                </a:ext>
              </a:extLst>
            </p:cNvPr>
            <p:cNvGrpSpPr/>
            <p:nvPr/>
          </p:nvGrpSpPr>
          <p:grpSpPr>
            <a:xfrm>
              <a:off x="2025328" y="2939849"/>
              <a:ext cx="510484" cy="54544"/>
              <a:chOff x="2997403" y="2939849"/>
              <a:chExt cx="510484" cy="54544"/>
            </a:xfrm>
          </p:grpSpPr>
          <p:sp>
            <p:nvSpPr>
              <p:cNvPr id="116" name="Google Shape;235;p18">
                <a:extLst>
                  <a:ext uri="{FF2B5EF4-FFF2-40B4-BE49-F238E27FC236}">
                    <a16:creationId xmlns:a16="http://schemas.microsoft.com/office/drawing/2014/main" id="{43E67E72-99A7-447E-8432-2D20BD18D246}"/>
                  </a:ext>
                </a:extLst>
              </p:cNvPr>
              <p:cNvSpPr/>
              <p:nvPr/>
            </p:nvSpPr>
            <p:spPr>
              <a:xfrm>
                <a:off x="2997403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" name="Google Shape;236;p18">
                <a:extLst>
                  <a:ext uri="{FF2B5EF4-FFF2-40B4-BE49-F238E27FC236}">
                    <a16:creationId xmlns:a16="http://schemas.microsoft.com/office/drawing/2014/main" id="{4B9BA612-84E3-43F8-96B6-D8BF2EDF0A6A}"/>
                  </a:ext>
                </a:extLst>
              </p:cNvPr>
              <p:cNvSpPr/>
              <p:nvPr/>
            </p:nvSpPr>
            <p:spPr>
              <a:xfrm>
                <a:off x="3247720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" name="Google Shape;237;p18">
                <a:extLst>
                  <a:ext uri="{FF2B5EF4-FFF2-40B4-BE49-F238E27FC236}">
                    <a16:creationId xmlns:a16="http://schemas.microsoft.com/office/drawing/2014/main" id="{35D34416-7939-4A4D-A426-1C56CF3DD639}"/>
                  </a:ext>
                </a:extLst>
              </p:cNvPr>
              <p:cNvSpPr/>
              <p:nvPr/>
            </p:nvSpPr>
            <p:spPr>
              <a:xfrm>
                <a:off x="3497237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08" name="Google Shape;238;p18">
              <a:extLst>
                <a:ext uri="{FF2B5EF4-FFF2-40B4-BE49-F238E27FC236}">
                  <a16:creationId xmlns:a16="http://schemas.microsoft.com/office/drawing/2014/main" id="{D2E3C130-895A-47DA-9399-170CBCA51E1A}"/>
                </a:ext>
              </a:extLst>
            </p:cNvPr>
            <p:cNvGrpSpPr/>
            <p:nvPr/>
          </p:nvGrpSpPr>
          <p:grpSpPr>
            <a:xfrm>
              <a:off x="1525504" y="2939849"/>
              <a:ext cx="510423" cy="54544"/>
              <a:chOff x="4343304" y="2939849"/>
              <a:chExt cx="510423" cy="54544"/>
            </a:xfrm>
          </p:grpSpPr>
          <p:sp>
            <p:nvSpPr>
              <p:cNvPr id="113" name="Google Shape;239;p18">
                <a:extLst>
                  <a:ext uri="{FF2B5EF4-FFF2-40B4-BE49-F238E27FC236}">
                    <a16:creationId xmlns:a16="http://schemas.microsoft.com/office/drawing/2014/main" id="{6C5E5ABC-003A-4B1D-95D1-36A672E6FBC9}"/>
                  </a:ext>
                </a:extLst>
              </p:cNvPr>
              <p:cNvSpPr/>
              <p:nvPr/>
            </p:nvSpPr>
            <p:spPr>
              <a:xfrm>
                <a:off x="4343304" y="2939849"/>
                <a:ext cx="10589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" name="Google Shape;240;p18">
                <a:extLst>
                  <a:ext uri="{FF2B5EF4-FFF2-40B4-BE49-F238E27FC236}">
                    <a16:creationId xmlns:a16="http://schemas.microsoft.com/office/drawing/2014/main" id="{4C36AD83-3C55-4204-A483-C9EB5950930C}"/>
                  </a:ext>
                </a:extLst>
              </p:cNvPr>
              <p:cNvSpPr/>
              <p:nvPr/>
            </p:nvSpPr>
            <p:spPr>
              <a:xfrm>
                <a:off x="4593621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" name="Google Shape;241;p18">
                <a:extLst>
                  <a:ext uri="{FF2B5EF4-FFF2-40B4-BE49-F238E27FC236}">
                    <a16:creationId xmlns:a16="http://schemas.microsoft.com/office/drawing/2014/main" id="{864E1A8F-FCAF-44BD-A538-D26A17E29DC6}"/>
                  </a:ext>
                </a:extLst>
              </p:cNvPr>
              <p:cNvSpPr/>
              <p:nvPr/>
            </p:nvSpPr>
            <p:spPr>
              <a:xfrm>
                <a:off x="4843138" y="2939849"/>
                <a:ext cx="10589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09" name="Google Shape;242;p18">
              <a:extLst>
                <a:ext uri="{FF2B5EF4-FFF2-40B4-BE49-F238E27FC236}">
                  <a16:creationId xmlns:a16="http://schemas.microsoft.com/office/drawing/2014/main" id="{D657B86F-44B3-4032-AF06-55A589BD6C85}"/>
                </a:ext>
              </a:extLst>
            </p:cNvPr>
            <p:cNvGrpSpPr/>
            <p:nvPr/>
          </p:nvGrpSpPr>
          <p:grpSpPr>
            <a:xfrm>
              <a:off x="2525203" y="2939849"/>
              <a:ext cx="510484" cy="54544"/>
              <a:chOff x="2997403" y="2939849"/>
              <a:chExt cx="510484" cy="54544"/>
            </a:xfrm>
          </p:grpSpPr>
          <p:sp>
            <p:nvSpPr>
              <p:cNvPr id="110" name="Google Shape;243;p18">
                <a:extLst>
                  <a:ext uri="{FF2B5EF4-FFF2-40B4-BE49-F238E27FC236}">
                    <a16:creationId xmlns:a16="http://schemas.microsoft.com/office/drawing/2014/main" id="{10A4C033-FD58-4837-92DE-A7335DEF394C}"/>
                  </a:ext>
                </a:extLst>
              </p:cNvPr>
              <p:cNvSpPr/>
              <p:nvPr/>
            </p:nvSpPr>
            <p:spPr>
              <a:xfrm>
                <a:off x="2997403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" name="Google Shape;244;p18">
                <a:extLst>
                  <a:ext uri="{FF2B5EF4-FFF2-40B4-BE49-F238E27FC236}">
                    <a16:creationId xmlns:a16="http://schemas.microsoft.com/office/drawing/2014/main" id="{064EF807-833B-4D55-9F17-D8D91A529D87}"/>
                  </a:ext>
                </a:extLst>
              </p:cNvPr>
              <p:cNvSpPr/>
              <p:nvPr/>
            </p:nvSpPr>
            <p:spPr>
              <a:xfrm>
                <a:off x="3247720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" name="Google Shape;245;p18">
                <a:extLst>
                  <a:ext uri="{FF2B5EF4-FFF2-40B4-BE49-F238E27FC236}">
                    <a16:creationId xmlns:a16="http://schemas.microsoft.com/office/drawing/2014/main" id="{649009C1-7B94-4AF1-B17A-9489895DCFEE}"/>
                  </a:ext>
                </a:extLst>
              </p:cNvPr>
              <p:cNvSpPr/>
              <p:nvPr/>
            </p:nvSpPr>
            <p:spPr>
              <a:xfrm>
                <a:off x="3497237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75" name="Google Shape;250;p18">
            <a:extLst>
              <a:ext uri="{FF2B5EF4-FFF2-40B4-BE49-F238E27FC236}">
                <a16:creationId xmlns:a16="http://schemas.microsoft.com/office/drawing/2014/main" id="{817B9E7E-EC40-41CB-8E88-BDB174848C48}"/>
              </a:ext>
            </a:extLst>
          </p:cNvPr>
          <p:cNvGrpSpPr/>
          <p:nvPr/>
        </p:nvGrpSpPr>
        <p:grpSpPr>
          <a:xfrm>
            <a:off x="5111257" y="3915253"/>
            <a:ext cx="2013577" cy="72725"/>
            <a:chOff x="1525504" y="2939849"/>
            <a:chExt cx="1510183" cy="54544"/>
          </a:xfrm>
        </p:grpSpPr>
        <p:grpSp>
          <p:nvGrpSpPr>
            <p:cNvPr id="91" name="Google Shape;251;p18">
              <a:extLst>
                <a:ext uri="{FF2B5EF4-FFF2-40B4-BE49-F238E27FC236}">
                  <a16:creationId xmlns:a16="http://schemas.microsoft.com/office/drawing/2014/main" id="{AF55ED9E-8FCF-42E3-AA3A-C25485FEFD61}"/>
                </a:ext>
              </a:extLst>
            </p:cNvPr>
            <p:cNvGrpSpPr/>
            <p:nvPr/>
          </p:nvGrpSpPr>
          <p:grpSpPr>
            <a:xfrm>
              <a:off x="2025328" y="2939849"/>
              <a:ext cx="510484" cy="54544"/>
              <a:chOff x="2997403" y="2939849"/>
              <a:chExt cx="510484" cy="54544"/>
            </a:xfrm>
          </p:grpSpPr>
          <p:sp>
            <p:nvSpPr>
              <p:cNvPr id="101" name="Google Shape;252;p18">
                <a:extLst>
                  <a:ext uri="{FF2B5EF4-FFF2-40B4-BE49-F238E27FC236}">
                    <a16:creationId xmlns:a16="http://schemas.microsoft.com/office/drawing/2014/main" id="{096EE202-B4EF-4D36-970A-2696E6DFF542}"/>
                  </a:ext>
                </a:extLst>
              </p:cNvPr>
              <p:cNvSpPr/>
              <p:nvPr/>
            </p:nvSpPr>
            <p:spPr>
              <a:xfrm>
                <a:off x="2997403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" name="Google Shape;253;p18">
                <a:extLst>
                  <a:ext uri="{FF2B5EF4-FFF2-40B4-BE49-F238E27FC236}">
                    <a16:creationId xmlns:a16="http://schemas.microsoft.com/office/drawing/2014/main" id="{4155386E-CC1F-4D60-AE23-BF427E8BEA67}"/>
                  </a:ext>
                </a:extLst>
              </p:cNvPr>
              <p:cNvSpPr/>
              <p:nvPr/>
            </p:nvSpPr>
            <p:spPr>
              <a:xfrm>
                <a:off x="3247720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" name="Google Shape;254;p18">
                <a:extLst>
                  <a:ext uri="{FF2B5EF4-FFF2-40B4-BE49-F238E27FC236}">
                    <a16:creationId xmlns:a16="http://schemas.microsoft.com/office/drawing/2014/main" id="{F9661028-6CAF-4B5E-92E5-85743A3BDD6D}"/>
                  </a:ext>
                </a:extLst>
              </p:cNvPr>
              <p:cNvSpPr/>
              <p:nvPr/>
            </p:nvSpPr>
            <p:spPr>
              <a:xfrm>
                <a:off x="3497237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93" name="Google Shape;255;p18">
              <a:extLst>
                <a:ext uri="{FF2B5EF4-FFF2-40B4-BE49-F238E27FC236}">
                  <a16:creationId xmlns:a16="http://schemas.microsoft.com/office/drawing/2014/main" id="{B46D3A27-845D-4CDA-B2E6-A952A76BCC50}"/>
                </a:ext>
              </a:extLst>
            </p:cNvPr>
            <p:cNvGrpSpPr/>
            <p:nvPr/>
          </p:nvGrpSpPr>
          <p:grpSpPr>
            <a:xfrm>
              <a:off x="1525504" y="2939849"/>
              <a:ext cx="510423" cy="54544"/>
              <a:chOff x="4343304" y="2939849"/>
              <a:chExt cx="510423" cy="54544"/>
            </a:xfrm>
          </p:grpSpPr>
          <p:sp>
            <p:nvSpPr>
              <p:cNvPr id="98" name="Google Shape;256;p18">
                <a:extLst>
                  <a:ext uri="{FF2B5EF4-FFF2-40B4-BE49-F238E27FC236}">
                    <a16:creationId xmlns:a16="http://schemas.microsoft.com/office/drawing/2014/main" id="{474C1ECB-08CD-463E-9E64-DB108B2804BC}"/>
                  </a:ext>
                </a:extLst>
              </p:cNvPr>
              <p:cNvSpPr/>
              <p:nvPr/>
            </p:nvSpPr>
            <p:spPr>
              <a:xfrm>
                <a:off x="4343304" y="2939849"/>
                <a:ext cx="10589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" name="Google Shape;257;p18">
                <a:extLst>
                  <a:ext uri="{FF2B5EF4-FFF2-40B4-BE49-F238E27FC236}">
                    <a16:creationId xmlns:a16="http://schemas.microsoft.com/office/drawing/2014/main" id="{90673C65-6A64-4A58-BC71-15795A246D17}"/>
                  </a:ext>
                </a:extLst>
              </p:cNvPr>
              <p:cNvSpPr/>
              <p:nvPr/>
            </p:nvSpPr>
            <p:spPr>
              <a:xfrm>
                <a:off x="4593621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" name="Google Shape;258;p18">
                <a:extLst>
                  <a:ext uri="{FF2B5EF4-FFF2-40B4-BE49-F238E27FC236}">
                    <a16:creationId xmlns:a16="http://schemas.microsoft.com/office/drawing/2014/main" id="{27922677-FB66-47F9-A75F-7156446941BD}"/>
                  </a:ext>
                </a:extLst>
              </p:cNvPr>
              <p:cNvSpPr/>
              <p:nvPr/>
            </p:nvSpPr>
            <p:spPr>
              <a:xfrm>
                <a:off x="4843138" y="2939849"/>
                <a:ext cx="10589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94" name="Google Shape;259;p18">
              <a:extLst>
                <a:ext uri="{FF2B5EF4-FFF2-40B4-BE49-F238E27FC236}">
                  <a16:creationId xmlns:a16="http://schemas.microsoft.com/office/drawing/2014/main" id="{5AF4DEBB-96F5-4A65-BD03-1B679313D9A1}"/>
                </a:ext>
              </a:extLst>
            </p:cNvPr>
            <p:cNvGrpSpPr/>
            <p:nvPr/>
          </p:nvGrpSpPr>
          <p:grpSpPr>
            <a:xfrm>
              <a:off x="2525203" y="2939849"/>
              <a:ext cx="510484" cy="54544"/>
              <a:chOff x="2997403" y="2939849"/>
              <a:chExt cx="510484" cy="54544"/>
            </a:xfrm>
          </p:grpSpPr>
          <p:sp>
            <p:nvSpPr>
              <p:cNvPr id="95" name="Google Shape;260;p18">
                <a:extLst>
                  <a:ext uri="{FF2B5EF4-FFF2-40B4-BE49-F238E27FC236}">
                    <a16:creationId xmlns:a16="http://schemas.microsoft.com/office/drawing/2014/main" id="{3427BBF5-76E1-4EBE-AAE2-B8F32F8F0520}"/>
                  </a:ext>
                </a:extLst>
              </p:cNvPr>
              <p:cNvSpPr/>
              <p:nvPr/>
            </p:nvSpPr>
            <p:spPr>
              <a:xfrm>
                <a:off x="2997403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6" name="Google Shape;261;p18">
                <a:extLst>
                  <a:ext uri="{FF2B5EF4-FFF2-40B4-BE49-F238E27FC236}">
                    <a16:creationId xmlns:a16="http://schemas.microsoft.com/office/drawing/2014/main" id="{661652D8-B806-4B93-B799-96E1914491FA}"/>
                  </a:ext>
                </a:extLst>
              </p:cNvPr>
              <p:cNvSpPr/>
              <p:nvPr/>
            </p:nvSpPr>
            <p:spPr>
              <a:xfrm>
                <a:off x="3247720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" name="Google Shape;262;p18">
                <a:extLst>
                  <a:ext uri="{FF2B5EF4-FFF2-40B4-BE49-F238E27FC236}">
                    <a16:creationId xmlns:a16="http://schemas.microsoft.com/office/drawing/2014/main" id="{7794AACD-3C68-44EA-94E6-8A531DCF7843}"/>
                  </a:ext>
                </a:extLst>
              </p:cNvPr>
              <p:cNvSpPr/>
              <p:nvPr/>
            </p:nvSpPr>
            <p:spPr>
              <a:xfrm>
                <a:off x="3497237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63" name="Google Shape;215;p18">
            <a:extLst>
              <a:ext uri="{FF2B5EF4-FFF2-40B4-BE49-F238E27FC236}">
                <a16:creationId xmlns:a16="http://schemas.microsoft.com/office/drawing/2014/main" id="{6071F287-EB75-40CF-900E-2F3E32A0B416}"/>
              </a:ext>
            </a:extLst>
          </p:cNvPr>
          <p:cNvSpPr/>
          <p:nvPr/>
        </p:nvSpPr>
        <p:spPr>
          <a:xfrm>
            <a:off x="2378741" y="4344445"/>
            <a:ext cx="153594" cy="76249"/>
          </a:xfrm>
          <a:custGeom>
            <a:avLst/>
            <a:gdLst/>
            <a:ahLst/>
            <a:cxnLst/>
            <a:rect l="l" t="t" r="r" b="b"/>
            <a:pathLst>
              <a:path w="2101" h="1043" extrusionOk="0">
                <a:moveTo>
                  <a:pt x="1044" y="0"/>
                </a:moveTo>
                <a:lnTo>
                  <a:pt x="1" y="1043"/>
                </a:lnTo>
                <a:lnTo>
                  <a:pt x="2100" y="1043"/>
                </a:lnTo>
                <a:lnTo>
                  <a:pt x="10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2" name="Google Shape;212;p18">
            <a:extLst>
              <a:ext uri="{FF2B5EF4-FFF2-40B4-BE49-F238E27FC236}">
                <a16:creationId xmlns:a16="http://schemas.microsoft.com/office/drawing/2014/main" id="{88F5AE31-8E82-4A5B-AB0D-43AC8F8072CE}"/>
              </a:ext>
            </a:extLst>
          </p:cNvPr>
          <p:cNvGrpSpPr/>
          <p:nvPr/>
        </p:nvGrpSpPr>
        <p:grpSpPr>
          <a:xfrm>
            <a:off x="1821637" y="2337851"/>
            <a:ext cx="1218921" cy="1232580"/>
            <a:chOff x="642137" y="1722311"/>
            <a:chExt cx="1026463" cy="1037965"/>
          </a:xfrm>
        </p:grpSpPr>
        <p:sp>
          <p:nvSpPr>
            <p:cNvPr id="64" name="Google Shape;213;p18">
              <a:extLst>
                <a:ext uri="{FF2B5EF4-FFF2-40B4-BE49-F238E27FC236}">
                  <a16:creationId xmlns:a16="http://schemas.microsoft.com/office/drawing/2014/main" id="{FBE1922F-4EF5-4A3B-942B-D1A873BDFA0E}"/>
                </a:ext>
              </a:extLst>
            </p:cNvPr>
            <p:cNvSpPr/>
            <p:nvPr/>
          </p:nvSpPr>
          <p:spPr>
            <a:xfrm>
              <a:off x="695960" y="1740899"/>
              <a:ext cx="972640" cy="1019377"/>
            </a:xfrm>
            <a:custGeom>
              <a:avLst/>
              <a:gdLst/>
              <a:ahLst/>
              <a:cxnLst/>
              <a:rect l="l" t="t" r="r" b="b"/>
              <a:pathLst>
                <a:path w="20041" h="21004" extrusionOk="0">
                  <a:moveTo>
                    <a:pt x="10021" y="21004"/>
                  </a:moveTo>
                  <a:lnTo>
                    <a:pt x="12265" y="18760"/>
                  </a:lnTo>
                  <a:cubicBezTo>
                    <a:pt x="16952" y="17624"/>
                    <a:pt x="20041" y="13162"/>
                    <a:pt x="19473" y="8383"/>
                  </a:cubicBezTo>
                  <a:cubicBezTo>
                    <a:pt x="18906" y="3604"/>
                    <a:pt x="14839" y="0"/>
                    <a:pt x="10021" y="0"/>
                  </a:cubicBezTo>
                  <a:cubicBezTo>
                    <a:pt x="5202" y="0"/>
                    <a:pt x="1149" y="3604"/>
                    <a:pt x="582" y="8383"/>
                  </a:cubicBezTo>
                  <a:cubicBezTo>
                    <a:pt x="1" y="13162"/>
                    <a:pt x="3103" y="17624"/>
                    <a:pt x="7777" y="18760"/>
                  </a:cubicBezTo>
                  <a:close/>
                </a:path>
              </a:pathLst>
            </a:custGeom>
            <a:solidFill>
              <a:srgbClr val="272F7B">
                <a:alpha val="79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65" name="Google Shape;214;p18">
              <a:extLst>
                <a:ext uri="{FF2B5EF4-FFF2-40B4-BE49-F238E27FC236}">
                  <a16:creationId xmlns:a16="http://schemas.microsoft.com/office/drawing/2014/main" id="{1CB54DA6-B195-4E72-B3C3-DE5528E4140D}"/>
                </a:ext>
              </a:extLst>
            </p:cNvPr>
            <p:cNvSpPr/>
            <p:nvPr/>
          </p:nvSpPr>
          <p:spPr>
            <a:xfrm>
              <a:off x="642137" y="1722311"/>
              <a:ext cx="985501" cy="885475"/>
            </a:xfrm>
            <a:custGeom>
              <a:avLst/>
              <a:gdLst/>
              <a:ahLst/>
              <a:cxnLst/>
              <a:rect l="l" t="t" r="r" b="b"/>
              <a:pathLst>
                <a:path w="20306" h="18245" fill="none" extrusionOk="0">
                  <a:moveTo>
                    <a:pt x="6430" y="18245"/>
                  </a:moveTo>
                  <a:cubicBezTo>
                    <a:pt x="2338" y="16529"/>
                    <a:pt x="1" y="12185"/>
                    <a:pt x="819" y="7829"/>
                  </a:cubicBezTo>
                  <a:cubicBezTo>
                    <a:pt x="1638" y="3459"/>
                    <a:pt x="5387" y="251"/>
                    <a:pt x="9823" y="132"/>
                  </a:cubicBezTo>
                  <a:cubicBezTo>
                    <a:pt x="14259" y="0"/>
                    <a:pt x="18180" y="2984"/>
                    <a:pt x="19249" y="7301"/>
                  </a:cubicBezTo>
                  <a:cubicBezTo>
                    <a:pt x="20305" y="11618"/>
                    <a:pt x="18219" y="16080"/>
                    <a:pt x="14232" y="18034"/>
                  </a:cubicBezTo>
                </a:path>
              </a:pathLst>
            </a:custGeom>
            <a:noFill/>
            <a:ln w="43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6" name="Google Shape;194;p18">
            <a:extLst>
              <a:ext uri="{FF2B5EF4-FFF2-40B4-BE49-F238E27FC236}">
                <a16:creationId xmlns:a16="http://schemas.microsoft.com/office/drawing/2014/main" id="{FC022F8F-CF89-42E3-A3D3-ED3170C95767}"/>
              </a:ext>
            </a:extLst>
          </p:cNvPr>
          <p:cNvGrpSpPr/>
          <p:nvPr/>
        </p:nvGrpSpPr>
        <p:grpSpPr>
          <a:xfrm>
            <a:off x="5496202" y="2342230"/>
            <a:ext cx="1199597" cy="1223823"/>
            <a:chOff x="4711041" y="1702450"/>
            <a:chExt cx="1032511" cy="1053365"/>
          </a:xfrm>
        </p:grpSpPr>
        <p:sp>
          <p:nvSpPr>
            <p:cNvPr id="47" name="Google Shape;195;p18">
              <a:extLst>
                <a:ext uri="{FF2B5EF4-FFF2-40B4-BE49-F238E27FC236}">
                  <a16:creationId xmlns:a16="http://schemas.microsoft.com/office/drawing/2014/main" id="{8FB7538B-FFFF-4A15-86C4-94C4545D6A3F}"/>
                </a:ext>
              </a:extLst>
            </p:cNvPr>
            <p:cNvSpPr/>
            <p:nvPr/>
          </p:nvSpPr>
          <p:spPr>
            <a:xfrm>
              <a:off x="4753978" y="1721315"/>
              <a:ext cx="989574" cy="1034500"/>
            </a:xfrm>
            <a:custGeom>
              <a:avLst/>
              <a:gdLst/>
              <a:ahLst/>
              <a:cxnLst/>
              <a:rect l="l" t="t" r="r" b="b"/>
              <a:pathLst>
                <a:path w="20041" h="21004" extrusionOk="0">
                  <a:moveTo>
                    <a:pt x="10020" y="21004"/>
                  </a:moveTo>
                  <a:lnTo>
                    <a:pt x="12265" y="18760"/>
                  </a:lnTo>
                  <a:cubicBezTo>
                    <a:pt x="16951" y="17624"/>
                    <a:pt x="20040" y="13162"/>
                    <a:pt x="19473" y="8383"/>
                  </a:cubicBezTo>
                  <a:cubicBezTo>
                    <a:pt x="18892" y="3604"/>
                    <a:pt x="14839" y="0"/>
                    <a:pt x="10020" y="0"/>
                  </a:cubicBezTo>
                  <a:cubicBezTo>
                    <a:pt x="5202" y="0"/>
                    <a:pt x="1149" y="3604"/>
                    <a:pt x="568" y="8383"/>
                  </a:cubicBezTo>
                  <a:cubicBezTo>
                    <a:pt x="0" y="13162"/>
                    <a:pt x="3090" y="17624"/>
                    <a:pt x="7776" y="18760"/>
                  </a:cubicBezTo>
                  <a:close/>
                </a:path>
              </a:pathLst>
            </a:custGeom>
            <a:solidFill>
              <a:srgbClr val="272F7B">
                <a:alpha val="79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48" name="Google Shape;196;p18">
              <a:extLst>
                <a:ext uri="{FF2B5EF4-FFF2-40B4-BE49-F238E27FC236}">
                  <a16:creationId xmlns:a16="http://schemas.microsoft.com/office/drawing/2014/main" id="{41F4C2C9-9C33-4521-8A0A-2B8F09A9AF6A}"/>
                </a:ext>
              </a:extLst>
            </p:cNvPr>
            <p:cNvSpPr/>
            <p:nvPr/>
          </p:nvSpPr>
          <p:spPr>
            <a:xfrm>
              <a:off x="4711041" y="1702450"/>
              <a:ext cx="1002610" cy="898612"/>
            </a:xfrm>
            <a:custGeom>
              <a:avLst/>
              <a:gdLst/>
              <a:ahLst/>
              <a:cxnLst/>
              <a:rect l="l" t="t" r="r" b="b"/>
              <a:pathLst>
                <a:path w="20305" h="18245" fill="none" extrusionOk="0">
                  <a:moveTo>
                    <a:pt x="6430" y="18245"/>
                  </a:moveTo>
                  <a:cubicBezTo>
                    <a:pt x="2337" y="16529"/>
                    <a:pt x="1" y="12185"/>
                    <a:pt x="806" y="7829"/>
                  </a:cubicBezTo>
                  <a:cubicBezTo>
                    <a:pt x="1625" y="3459"/>
                    <a:pt x="5374" y="251"/>
                    <a:pt x="9810" y="132"/>
                  </a:cubicBezTo>
                  <a:cubicBezTo>
                    <a:pt x="14259" y="0"/>
                    <a:pt x="18179" y="2984"/>
                    <a:pt x="19236" y="7301"/>
                  </a:cubicBezTo>
                  <a:cubicBezTo>
                    <a:pt x="20305" y="11618"/>
                    <a:pt x="18206" y="16080"/>
                    <a:pt x="14219" y="18034"/>
                  </a:cubicBezTo>
                </a:path>
              </a:pathLst>
            </a:custGeom>
            <a:noFill/>
            <a:ln w="43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30" name="Imagem 129">
            <a:extLst>
              <a:ext uri="{FF2B5EF4-FFF2-40B4-BE49-F238E27FC236}">
                <a16:creationId xmlns:a16="http://schemas.microsoft.com/office/drawing/2014/main" id="{6832E0B0-1EC3-49A9-9B69-A3EEAAF5C4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847257" y="2671504"/>
            <a:ext cx="494381" cy="494194"/>
          </a:xfrm>
          <a:prstGeom prst="rect">
            <a:avLst/>
          </a:prstGeom>
        </p:spPr>
      </p:pic>
      <p:grpSp>
        <p:nvGrpSpPr>
          <p:cNvPr id="131" name="Google Shape;233;p18">
            <a:extLst>
              <a:ext uri="{FF2B5EF4-FFF2-40B4-BE49-F238E27FC236}">
                <a16:creationId xmlns:a16="http://schemas.microsoft.com/office/drawing/2014/main" id="{6CC821DE-3BA0-4927-9555-12D5635A7751}"/>
              </a:ext>
            </a:extLst>
          </p:cNvPr>
          <p:cNvGrpSpPr/>
          <p:nvPr/>
        </p:nvGrpSpPr>
        <p:grpSpPr>
          <a:xfrm>
            <a:off x="1135038" y="3919804"/>
            <a:ext cx="2013577" cy="72725"/>
            <a:chOff x="1525504" y="2939849"/>
            <a:chExt cx="1510183" cy="54544"/>
          </a:xfrm>
        </p:grpSpPr>
        <p:grpSp>
          <p:nvGrpSpPr>
            <p:cNvPr id="132" name="Google Shape;234;p18">
              <a:extLst>
                <a:ext uri="{FF2B5EF4-FFF2-40B4-BE49-F238E27FC236}">
                  <a16:creationId xmlns:a16="http://schemas.microsoft.com/office/drawing/2014/main" id="{F1874572-A1CB-4488-838C-C82A6DB2F3EC}"/>
                </a:ext>
              </a:extLst>
            </p:cNvPr>
            <p:cNvGrpSpPr/>
            <p:nvPr/>
          </p:nvGrpSpPr>
          <p:grpSpPr>
            <a:xfrm>
              <a:off x="2025328" y="2939849"/>
              <a:ext cx="510484" cy="54544"/>
              <a:chOff x="2997403" y="2939849"/>
              <a:chExt cx="510484" cy="54544"/>
            </a:xfrm>
          </p:grpSpPr>
          <p:sp>
            <p:nvSpPr>
              <p:cNvPr id="141" name="Google Shape;235;p18">
                <a:extLst>
                  <a:ext uri="{FF2B5EF4-FFF2-40B4-BE49-F238E27FC236}">
                    <a16:creationId xmlns:a16="http://schemas.microsoft.com/office/drawing/2014/main" id="{E43DF33A-3845-4C1B-93A0-D77C7C707951}"/>
                  </a:ext>
                </a:extLst>
              </p:cNvPr>
              <p:cNvSpPr/>
              <p:nvPr/>
            </p:nvSpPr>
            <p:spPr>
              <a:xfrm>
                <a:off x="2997403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2" name="Google Shape;236;p18">
                <a:extLst>
                  <a:ext uri="{FF2B5EF4-FFF2-40B4-BE49-F238E27FC236}">
                    <a16:creationId xmlns:a16="http://schemas.microsoft.com/office/drawing/2014/main" id="{D2B1AC4E-BF10-48C6-80A4-173F58869FC6}"/>
                  </a:ext>
                </a:extLst>
              </p:cNvPr>
              <p:cNvSpPr/>
              <p:nvPr/>
            </p:nvSpPr>
            <p:spPr>
              <a:xfrm>
                <a:off x="3247720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3" name="Google Shape;237;p18">
                <a:extLst>
                  <a:ext uri="{FF2B5EF4-FFF2-40B4-BE49-F238E27FC236}">
                    <a16:creationId xmlns:a16="http://schemas.microsoft.com/office/drawing/2014/main" id="{CA188031-5CC9-4B53-9296-52AC2CD83496}"/>
                  </a:ext>
                </a:extLst>
              </p:cNvPr>
              <p:cNvSpPr/>
              <p:nvPr/>
            </p:nvSpPr>
            <p:spPr>
              <a:xfrm>
                <a:off x="3497237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3" name="Google Shape;238;p18">
              <a:extLst>
                <a:ext uri="{FF2B5EF4-FFF2-40B4-BE49-F238E27FC236}">
                  <a16:creationId xmlns:a16="http://schemas.microsoft.com/office/drawing/2014/main" id="{549AB334-8121-47E9-A944-40E9EAF6921E}"/>
                </a:ext>
              </a:extLst>
            </p:cNvPr>
            <p:cNvGrpSpPr/>
            <p:nvPr/>
          </p:nvGrpSpPr>
          <p:grpSpPr>
            <a:xfrm>
              <a:off x="1525504" y="2939849"/>
              <a:ext cx="510423" cy="54544"/>
              <a:chOff x="4343304" y="2939849"/>
              <a:chExt cx="510423" cy="54544"/>
            </a:xfrm>
          </p:grpSpPr>
          <p:sp>
            <p:nvSpPr>
              <p:cNvPr id="138" name="Google Shape;239;p18">
                <a:extLst>
                  <a:ext uri="{FF2B5EF4-FFF2-40B4-BE49-F238E27FC236}">
                    <a16:creationId xmlns:a16="http://schemas.microsoft.com/office/drawing/2014/main" id="{D4C9240F-15DD-4A50-B2DA-1120219937EE}"/>
                  </a:ext>
                </a:extLst>
              </p:cNvPr>
              <p:cNvSpPr/>
              <p:nvPr/>
            </p:nvSpPr>
            <p:spPr>
              <a:xfrm>
                <a:off x="4343304" y="2939849"/>
                <a:ext cx="10589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9" name="Google Shape;240;p18">
                <a:extLst>
                  <a:ext uri="{FF2B5EF4-FFF2-40B4-BE49-F238E27FC236}">
                    <a16:creationId xmlns:a16="http://schemas.microsoft.com/office/drawing/2014/main" id="{8E4B7E08-4A37-4974-AC59-3F25E64FDE90}"/>
                  </a:ext>
                </a:extLst>
              </p:cNvPr>
              <p:cNvSpPr/>
              <p:nvPr/>
            </p:nvSpPr>
            <p:spPr>
              <a:xfrm>
                <a:off x="4593621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0" name="Google Shape;241;p18">
                <a:extLst>
                  <a:ext uri="{FF2B5EF4-FFF2-40B4-BE49-F238E27FC236}">
                    <a16:creationId xmlns:a16="http://schemas.microsoft.com/office/drawing/2014/main" id="{F372D311-B63C-4EA7-B753-E9C3EC5E821D}"/>
                  </a:ext>
                </a:extLst>
              </p:cNvPr>
              <p:cNvSpPr/>
              <p:nvPr/>
            </p:nvSpPr>
            <p:spPr>
              <a:xfrm>
                <a:off x="4843138" y="2939849"/>
                <a:ext cx="10589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4" name="Google Shape;242;p18">
              <a:extLst>
                <a:ext uri="{FF2B5EF4-FFF2-40B4-BE49-F238E27FC236}">
                  <a16:creationId xmlns:a16="http://schemas.microsoft.com/office/drawing/2014/main" id="{A91AEEA8-40B6-4302-8219-CB3F23AB5E39}"/>
                </a:ext>
              </a:extLst>
            </p:cNvPr>
            <p:cNvGrpSpPr/>
            <p:nvPr/>
          </p:nvGrpSpPr>
          <p:grpSpPr>
            <a:xfrm>
              <a:off x="2525203" y="2939849"/>
              <a:ext cx="510484" cy="54544"/>
              <a:chOff x="2997403" y="2939849"/>
              <a:chExt cx="510484" cy="54544"/>
            </a:xfrm>
          </p:grpSpPr>
          <p:sp>
            <p:nvSpPr>
              <p:cNvPr id="135" name="Google Shape;243;p18">
                <a:extLst>
                  <a:ext uri="{FF2B5EF4-FFF2-40B4-BE49-F238E27FC236}">
                    <a16:creationId xmlns:a16="http://schemas.microsoft.com/office/drawing/2014/main" id="{305F0938-2416-407F-B091-C5194B77B3E8}"/>
                  </a:ext>
                </a:extLst>
              </p:cNvPr>
              <p:cNvSpPr/>
              <p:nvPr/>
            </p:nvSpPr>
            <p:spPr>
              <a:xfrm>
                <a:off x="2997403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6" name="Google Shape;244;p18">
                <a:extLst>
                  <a:ext uri="{FF2B5EF4-FFF2-40B4-BE49-F238E27FC236}">
                    <a16:creationId xmlns:a16="http://schemas.microsoft.com/office/drawing/2014/main" id="{677A3AE8-9377-457C-98C1-47A73AD98D20}"/>
                  </a:ext>
                </a:extLst>
              </p:cNvPr>
              <p:cNvSpPr/>
              <p:nvPr/>
            </p:nvSpPr>
            <p:spPr>
              <a:xfrm>
                <a:off x="3247720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7" name="Google Shape;245;p18">
                <a:extLst>
                  <a:ext uri="{FF2B5EF4-FFF2-40B4-BE49-F238E27FC236}">
                    <a16:creationId xmlns:a16="http://schemas.microsoft.com/office/drawing/2014/main" id="{10BDAD72-A7AA-4041-8716-D1447808BA47}"/>
                  </a:ext>
                </a:extLst>
              </p:cNvPr>
              <p:cNvSpPr/>
              <p:nvPr/>
            </p:nvSpPr>
            <p:spPr>
              <a:xfrm>
                <a:off x="3497237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74" name="Google Shape;246;p18">
            <a:extLst>
              <a:ext uri="{FF2B5EF4-FFF2-40B4-BE49-F238E27FC236}">
                <a16:creationId xmlns:a16="http://schemas.microsoft.com/office/drawing/2014/main" id="{083B404F-2136-4FAB-96DA-811F5CCA3503}"/>
              </a:ext>
            </a:extLst>
          </p:cNvPr>
          <p:cNvGrpSpPr/>
          <p:nvPr/>
        </p:nvGrpSpPr>
        <p:grpSpPr>
          <a:xfrm>
            <a:off x="2334692" y="3784898"/>
            <a:ext cx="301328" cy="300261"/>
            <a:chOff x="1092762" y="2839069"/>
            <a:chExt cx="225996" cy="225196"/>
          </a:xfrm>
        </p:grpSpPr>
        <p:sp>
          <p:nvSpPr>
            <p:cNvPr id="104" name="Google Shape;247;p18">
              <a:extLst>
                <a:ext uri="{FF2B5EF4-FFF2-40B4-BE49-F238E27FC236}">
                  <a16:creationId xmlns:a16="http://schemas.microsoft.com/office/drawing/2014/main" id="{F0014EDE-BDFE-4551-AD25-904B5A399B30}"/>
                </a:ext>
              </a:extLst>
            </p:cNvPr>
            <p:cNvSpPr/>
            <p:nvPr/>
          </p:nvSpPr>
          <p:spPr>
            <a:xfrm>
              <a:off x="1092762" y="2871020"/>
              <a:ext cx="225996" cy="193245"/>
            </a:xfrm>
            <a:custGeom>
              <a:avLst/>
              <a:gdLst/>
              <a:ahLst/>
              <a:cxnLst/>
              <a:rect l="l" t="t" r="r" b="b"/>
              <a:pathLst>
                <a:path w="3671" h="3139" extrusionOk="0">
                  <a:moveTo>
                    <a:pt x="1588" y="0"/>
                  </a:moveTo>
                  <a:cubicBezTo>
                    <a:pt x="786" y="0"/>
                    <a:pt x="14" y="618"/>
                    <a:pt x="14" y="1555"/>
                  </a:cubicBezTo>
                  <a:cubicBezTo>
                    <a:pt x="1" y="2426"/>
                    <a:pt x="714" y="3139"/>
                    <a:pt x="1572" y="3139"/>
                  </a:cubicBezTo>
                  <a:cubicBezTo>
                    <a:pt x="2971" y="3126"/>
                    <a:pt x="3671" y="1449"/>
                    <a:pt x="2681" y="459"/>
                  </a:cubicBezTo>
                  <a:cubicBezTo>
                    <a:pt x="2364" y="142"/>
                    <a:pt x="1973" y="0"/>
                    <a:pt x="158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05" name="Google Shape;248;p18">
              <a:extLst>
                <a:ext uri="{FF2B5EF4-FFF2-40B4-BE49-F238E27FC236}">
                  <a16:creationId xmlns:a16="http://schemas.microsoft.com/office/drawing/2014/main" id="{9C76F43F-E563-4977-8323-54B841E9DE93}"/>
                </a:ext>
              </a:extLst>
            </p:cNvPr>
            <p:cNvSpPr/>
            <p:nvPr/>
          </p:nvSpPr>
          <p:spPr>
            <a:xfrm>
              <a:off x="1092762" y="2839069"/>
              <a:ext cx="225996" cy="225196"/>
            </a:xfrm>
            <a:custGeom>
              <a:avLst/>
              <a:gdLst/>
              <a:ahLst/>
              <a:cxnLst/>
              <a:rect l="l" t="t" r="r" b="b"/>
              <a:pathLst>
                <a:path w="3671" h="3658" extrusionOk="0">
                  <a:moveTo>
                    <a:pt x="14" y="2074"/>
                  </a:moveTo>
                  <a:cubicBezTo>
                    <a:pt x="14" y="687"/>
                    <a:pt x="1704" y="1"/>
                    <a:pt x="2681" y="978"/>
                  </a:cubicBezTo>
                  <a:cubicBezTo>
                    <a:pt x="3671" y="1968"/>
                    <a:pt x="2971" y="3645"/>
                    <a:pt x="1572" y="3658"/>
                  </a:cubicBezTo>
                  <a:cubicBezTo>
                    <a:pt x="714" y="3658"/>
                    <a:pt x="1" y="2945"/>
                    <a:pt x="14" y="2074"/>
                  </a:cubicBezTo>
                  <a:close/>
                </a:path>
              </a:pathLst>
            </a:custGeom>
            <a:solidFill>
              <a:srgbClr val="0E99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/>
            </a:p>
          </p:txBody>
        </p:sp>
        <p:sp>
          <p:nvSpPr>
            <p:cNvPr id="106" name="Google Shape;249;p18">
              <a:extLst>
                <a:ext uri="{FF2B5EF4-FFF2-40B4-BE49-F238E27FC236}">
                  <a16:creationId xmlns:a16="http://schemas.microsoft.com/office/drawing/2014/main" id="{6D5A4D24-333F-4455-852E-2BD2F4585E4E}"/>
                </a:ext>
              </a:extLst>
            </p:cNvPr>
            <p:cNvSpPr/>
            <p:nvPr/>
          </p:nvSpPr>
          <p:spPr>
            <a:xfrm>
              <a:off x="1142382" y="2919533"/>
              <a:ext cx="95114" cy="95176"/>
            </a:xfrm>
            <a:custGeom>
              <a:avLst/>
              <a:gdLst/>
              <a:ahLst/>
              <a:cxnLst/>
              <a:rect l="l" t="t" r="r" b="b"/>
              <a:pathLst>
                <a:path w="1545" h="1546" extrusionOk="0">
                  <a:moveTo>
                    <a:pt x="766" y="1"/>
                  </a:moveTo>
                  <a:cubicBezTo>
                    <a:pt x="343" y="1"/>
                    <a:pt x="0" y="344"/>
                    <a:pt x="0" y="767"/>
                  </a:cubicBezTo>
                  <a:cubicBezTo>
                    <a:pt x="0" y="1202"/>
                    <a:pt x="343" y="1546"/>
                    <a:pt x="766" y="1546"/>
                  </a:cubicBezTo>
                  <a:cubicBezTo>
                    <a:pt x="1202" y="1546"/>
                    <a:pt x="1545" y="1202"/>
                    <a:pt x="1545" y="767"/>
                  </a:cubicBezTo>
                  <a:cubicBezTo>
                    <a:pt x="1545" y="344"/>
                    <a:pt x="1202" y="1"/>
                    <a:pt x="7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 dirty="0"/>
            </a:p>
          </p:txBody>
        </p:sp>
      </p:grpSp>
      <p:grpSp>
        <p:nvGrpSpPr>
          <p:cNvPr id="163" name="Google Shape;233;p18">
            <a:extLst>
              <a:ext uri="{FF2B5EF4-FFF2-40B4-BE49-F238E27FC236}">
                <a16:creationId xmlns:a16="http://schemas.microsoft.com/office/drawing/2014/main" id="{D3F3B967-F6C3-419C-A9AD-F6E7076100F1}"/>
              </a:ext>
            </a:extLst>
          </p:cNvPr>
          <p:cNvGrpSpPr/>
          <p:nvPr/>
        </p:nvGrpSpPr>
        <p:grpSpPr>
          <a:xfrm>
            <a:off x="2800297" y="3921335"/>
            <a:ext cx="2013577" cy="72725"/>
            <a:chOff x="1525504" y="2939849"/>
            <a:chExt cx="1510183" cy="54544"/>
          </a:xfrm>
        </p:grpSpPr>
        <p:grpSp>
          <p:nvGrpSpPr>
            <p:cNvPr id="164" name="Google Shape;234;p18">
              <a:extLst>
                <a:ext uri="{FF2B5EF4-FFF2-40B4-BE49-F238E27FC236}">
                  <a16:creationId xmlns:a16="http://schemas.microsoft.com/office/drawing/2014/main" id="{39760C59-498C-4F86-BE79-5A9B3CBDC950}"/>
                </a:ext>
              </a:extLst>
            </p:cNvPr>
            <p:cNvGrpSpPr/>
            <p:nvPr/>
          </p:nvGrpSpPr>
          <p:grpSpPr>
            <a:xfrm>
              <a:off x="2025328" y="2939849"/>
              <a:ext cx="510484" cy="54544"/>
              <a:chOff x="2997403" y="2939849"/>
              <a:chExt cx="510484" cy="54544"/>
            </a:xfrm>
          </p:grpSpPr>
          <p:sp>
            <p:nvSpPr>
              <p:cNvPr id="173" name="Google Shape;235;p18">
                <a:extLst>
                  <a:ext uri="{FF2B5EF4-FFF2-40B4-BE49-F238E27FC236}">
                    <a16:creationId xmlns:a16="http://schemas.microsoft.com/office/drawing/2014/main" id="{A832C7AE-AEBF-4AF9-B885-0D166B2C5AD3}"/>
                  </a:ext>
                </a:extLst>
              </p:cNvPr>
              <p:cNvSpPr/>
              <p:nvPr/>
            </p:nvSpPr>
            <p:spPr>
              <a:xfrm>
                <a:off x="2997403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4" name="Google Shape;236;p18">
                <a:extLst>
                  <a:ext uri="{FF2B5EF4-FFF2-40B4-BE49-F238E27FC236}">
                    <a16:creationId xmlns:a16="http://schemas.microsoft.com/office/drawing/2014/main" id="{2538C58B-4180-47FC-A936-A976C2C04D4F}"/>
                  </a:ext>
                </a:extLst>
              </p:cNvPr>
              <p:cNvSpPr/>
              <p:nvPr/>
            </p:nvSpPr>
            <p:spPr>
              <a:xfrm>
                <a:off x="3247720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5" name="Google Shape;237;p18">
                <a:extLst>
                  <a:ext uri="{FF2B5EF4-FFF2-40B4-BE49-F238E27FC236}">
                    <a16:creationId xmlns:a16="http://schemas.microsoft.com/office/drawing/2014/main" id="{DB2DDA04-DCFC-4D34-B896-615596CA37A6}"/>
                  </a:ext>
                </a:extLst>
              </p:cNvPr>
              <p:cNvSpPr/>
              <p:nvPr/>
            </p:nvSpPr>
            <p:spPr>
              <a:xfrm>
                <a:off x="3497237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65" name="Google Shape;238;p18">
              <a:extLst>
                <a:ext uri="{FF2B5EF4-FFF2-40B4-BE49-F238E27FC236}">
                  <a16:creationId xmlns:a16="http://schemas.microsoft.com/office/drawing/2014/main" id="{4C68A88C-5DFE-417D-BF1B-ADEB37CBEABB}"/>
                </a:ext>
              </a:extLst>
            </p:cNvPr>
            <p:cNvGrpSpPr/>
            <p:nvPr/>
          </p:nvGrpSpPr>
          <p:grpSpPr>
            <a:xfrm>
              <a:off x="1525504" y="2939849"/>
              <a:ext cx="510423" cy="54544"/>
              <a:chOff x="4343304" y="2939849"/>
              <a:chExt cx="510423" cy="54544"/>
            </a:xfrm>
          </p:grpSpPr>
          <p:sp>
            <p:nvSpPr>
              <p:cNvPr id="170" name="Google Shape;239;p18">
                <a:extLst>
                  <a:ext uri="{FF2B5EF4-FFF2-40B4-BE49-F238E27FC236}">
                    <a16:creationId xmlns:a16="http://schemas.microsoft.com/office/drawing/2014/main" id="{99F32106-07B8-4FCF-9C3A-8DC737BF7BBD}"/>
                  </a:ext>
                </a:extLst>
              </p:cNvPr>
              <p:cNvSpPr/>
              <p:nvPr/>
            </p:nvSpPr>
            <p:spPr>
              <a:xfrm>
                <a:off x="4343304" y="2939849"/>
                <a:ext cx="10589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1" name="Google Shape;240;p18">
                <a:extLst>
                  <a:ext uri="{FF2B5EF4-FFF2-40B4-BE49-F238E27FC236}">
                    <a16:creationId xmlns:a16="http://schemas.microsoft.com/office/drawing/2014/main" id="{B62B2D36-CF3B-4492-8CC8-01156EF9776B}"/>
                  </a:ext>
                </a:extLst>
              </p:cNvPr>
              <p:cNvSpPr/>
              <p:nvPr/>
            </p:nvSpPr>
            <p:spPr>
              <a:xfrm>
                <a:off x="4593621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2" name="Google Shape;241;p18">
                <a:extLst>
                  <a:ext uri="{FF2B5EF4-FFF2-40B4-BE49-F238E27FC236}">
                    <a16:creationId xmlns:a16="http://schemas.microsoft.com/office/drawing/2014/main" id="{903AA4E7-49E7-4337-8348-4A4D21C89EEC}"/>
                  </a:ext>
                </a:extLst>
              </p:cNvPr>
              <p:cNvSpPr/>
              <p:nvPr/>
            </p:nvSpPr>
            <p:spPr>
              <a:xfrm>
                <a:off x="4843138" y="2939849"/>
                <a:ext cx="10589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66" name="Google Shape;242;p18">
              <a:extLst>
                <a:ext uri="{FF2B5EF4-FFF2-40B4-BE49-F238E27FC236}">
                  <a16:creationId xmlns:a16="http://schemas.microsoft.com/office/drawing/2014/main" id="{61B313D9-806F-4475-A5E5-08164ACBDD7E}"/>
                </a:ext>
              </a:extLst>
            </p:cNvPr>
            <p:cNvGrpSpPr/>
            <p:nvPr/>
          </p:nvGrpSpPr>
          <p:grpSpPr>
            <a:xfrm>
              <a:off x="2525203" y="2939849"/>
              <a:ext cx="510484" cy="54544"/>
              <a:chOff x="2997403" y="2939849"/>
              <a:chExt cx="510484" cy="54544"/>
            </a:xfrm>
          </p:grpSpPr>
          <p:sp>
            <p:nvSpPr>
              <p:cNvPr id="167" name="Google Shape;243;p18">
                <a:extLst>
                  <a:ext uri="{FF2B5EF4-FFF2-40B4-BE49-F238E27FC236}">
                    <a16:creationId xmlns:a16="http://schemas.microsoft.com/office/drawing/2014/main" id="{A962EEAF-4C9B-49A1-9086-CFE4BBBDD32B}"/>
                  </a:ext>
                </a:extLst>
              </p:cNvPr>
              <p:cNvSpPr/>
              <p:nvPr/>
            </p:nvSpPr>
            <p:spPr>
              <a:xfrm>
                <a:off x="2997403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" name="Google Shape;244;p18">
                <a:extLst>
                  <a:ext uri="{FF2B5EF4-FFF2-40B4-BE49-F238E27FC236}">
                    <a16:creationId xmlns:a16="http://schemas.microsoft.com/office/drawing/2014/main" id="{B7249305-46CE-4CC2-AC21-4A6396E37E32}"/>
                  </a:ext>
                </a:extLst>
              </p:cNvPr>
              <p:cNvSpPr/>
              <p:nvPr/>
            </p:nvSpPr>
            <p:spPr>
              <a:xfrm>
                <a:off x="3247720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9" name="Google Shape;245;p18">
                <a:extLst>
                  <a:ext uri="{FF2B5EF4-FFF2-40B4-BE49-F238E27FC236}">
                    <a16:creationId xmlns:a16="http://schemas.microsoft.com/office/drawing/2014/main" id="{1ABF96E2-2B7D-4FCD-919F-93D40DAC7C78}"/>
                  </a:ext>
                </a:extLst>
              </p:cNvPr>
              <p:cNvSpPr/>
              <p:nvPr/>
            </p:nvSpPr>
            <p:spPr>
              <a:xfrm>
                <a:off x="3497237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70" name="Google Shape;221;p18">
            <a:extLst>
              <a:ext uri="{FF2B5EF4-FFF2-40B4-BE49-F238E27FC236}">
                <a16:creationId xmlns:a16="http://schemas.microsoft.com/office/drawing/2014/main" id="{58A4032F-80F0-4683-8244-FC31EDE38C94}"/>
              </a:ext>
            </a:extLst>
          </p:cNvPr>
          <p:cNvGrpSpPr/>
          <p:nvPr/>
        </p:nvGrpSpPr>
        <p:grpSpPr>
          <a:xfrm>
            <a:off x="5980595" y="3784898"/>
            <a:ext cx="300261" cy="300261"/>
            <a:chOff x="5121898" y="2838269"/>
            <a:chExt cx="225196" cy="225196"/>
          </a:xfrm>
        </p:grpSpPr>
        <p:sp>
          <p:nvSpPr>
            <p:cNvPr id="125" name="Google Shape;222;p18">
              <a:extLst>
                <a:ext uri="{FF2B5EF4-FFF2-40B4-BE49-F238E27FC236}">
                  <a16:creationId xmlns:a16="http://schemas.microsoft.com/office/drawing/2014/main" id="{43380EE2-594C-4275-93E9-C612094C1B17}"/>
                </a:ext>
              </a:extLst>
            </p:cNvPr>
            <p:cNvSpPr/>
            <p:nvPr/>
          </p:nvSpPr>
          <p:spPr>
            <a:xfrm>
              <a:off x="5121898" y="2870405"/>
              <a:ext cx="225196" cy="193060"/>
            </a:xfrm>
            <a:custGeom>
              <a:avLst/>
              <a:gdLst/>
              <a:ahLst/>
              <a:cxnLst/>
              <a:rect l="l" t="t" r="r" b="b"/>
              <a:pathLst>
                <a:path w="3658" h="3136" extrusionOk="0">
                  <a:moveTo>
                    <a:pt x="1586" y="0"/>
                  </a:moveTo>
                  <a:cubicBezTo>
                    <a:pt x="777" y="0"/>
                    <a:pt x="0" y="625"/>
                    <a:pt x="0" y="1565"/>
                  </a:cubicBezTo>
                  <a:cubicBezTo>
                    <a:pt x="0" y="2436"/>
                    <a:pt x="700" y="3136"/>
                    <a:pt x="1571" y="3136"/>
                  </a:cubicBezTo>
                  <a:cubicBezTo>
                    <a:pt x="2971" y="3136"/>
                    <a:pt x="3657" y="1446"/>
                    <a:pt x="2680" y="456"/>
                  </a:cubicBezTo>
                  <a:cubicBezTo>
                    <a:pt x="2362" y="141"/>
                    <a:pt x="1970" y="0"/>
                    <a:pt x="1586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223;p18">
              <a:extLst>
                <a:ext uri="{FF2B5EF4-FFF2-40B4-BE49-F238E27FC236}">
                  <a16:creationId xmlns:a16="http://schemas.microsoft.com/office/drawing/2014/main" id="{ED6D42CD-72D1-4EF4-84A0-8210367DD29D}"/>
                </a:ext>
              </a:extLst>
            </p:cNvPr>
            <p:cNvSpPr/>
            <p:nvPr/>
          </p:nvSpPr>
          <p:spPr>
            <a:xfrm>
              <a:off x="5121898" y="2838269"/>
              <a:ext cx="225196" cy="225196"/>
            </a:xfrm>
            <a:custGeom>
              <a:avLst/>
              <a:gdLst/>
              <a:ahLst/>
              <a:cxnLst/>
              <a:rect l="l" t="t" r="r" b="b"/>
              <a:pathLst>
                <a:path w="3658" h="3658" extrusionOk="0">
                  <a:moveTo>
                    <a:pt x="0" y="2087"/>
                  </a:moveTo>
                  <a:cubicBezTo>
                    <a:pt x="0" y="700"/>
                    <a:pt x="1690" y="1"/>
                    <a:pt x="2680" y="978"/>
                  </a:cubicBezTo>
                  <a:cubicBezTo>
                    <a:pt x="3657" y="1968"/>
                    <a:pt x="2971" y="3658"/>
                    <a:pt x="1571" y="3658"/>
                  </a:cubicBezTo>
                  <a:cubicBezTo>
                    <a:pt x="700" y="3658"/>
                    <a:pt x="0" y="2958"/>
                    <a:pt x="0" y="2087"/>
                  </a:cubicBezTo>
                  <a:close/>
                </a:path>
              </a:pathLst>
            </a:custGeom>
            <a:solidFill>
              <a:srgbClr val="0E99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224;p18">
              <a:extLst>
                <a:ext uri="{FF2B5EF4-FFF2-40B4-BE49-F238E27FC236}">
                  <a16:creationId xmlns:a16="http://schemas.microsoft.com/office/drawing/2014/main" id="{AD26E45F-844D-4ED7-95B9-86E0BDE175FD}"/>
                </a:ext>
              </a:extLst>
            </p:cNvPr>
            <p:cNvSpPr/>
            <p:nvPr/>
          </p:nvSpPr>
          <p:spPr>
            <a:xfrm>
              <a:off x="5154403" y="2919533"/>
              <a:ext cx="111428" cy="95299"/>
            </a:xfrm>
            <a:custGeom>
              <a:avLst/>
              <a:gdLst/>
              <a:ahLst/>
              <a:cxnLst/>
              <a:rect l="l" t="t" r="r" b="b"/>
              <a:pathLst>
                <a:path w="1810" h="1548" extrusionOk="0">
                  <a:moveTo>
                    <a:pt x="1043" y="1"/>
                  </a:moveTo>
                  <a:cubicBezTo>
                    <a:pt x="357" y="1"/>
                    <a:pt x="1" y="833"/>
                    <a:pt x="489" y="1321"/>
                  </a:cubicBezTo>
                  <a:cubicBezTo>
                    <a:pt x="645" y="1478"/>
                    <a:pt x="837" y="1547"/>
                    <a:pt x="1025" y="1547"/>
                  </a:cubicBezTo>
                  <a:cubicBezTo>
                    <a:pt x="1425" y="1547"/>
                    <a:pt x="1809" y="1233"/>
                    <a:pt x="1809" y="767"/>
                  </a:cubicBezTo>
                  <a:cubicBezTo>
                    <a:pt x="1809" y="344"/>
                    <a:pt x="1466" y="1"/>
                    <a:pt x="1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7" name="Google Shape;250;p18">
            <a:extLst>
              <a:ext uri="{FF2B5EF4-FFF2-40B4-BE49-F238E27FC236}">
                <a16:creationId xmlns:a16="http://schemas.microsoft.com/office/drawing/2014/main" id="{CD6219B3-2085-419A-9AD5-C357B2A584B2}"/>
              </a:ext>
            </a:extLst>
          </p:cNvPr>
          <p:cNvGrpSpPr/>
          <p:nvPr/>
        </p:nvGrpSpPr>
        <p:grpSpPr>
          <a:xfrm>
            <a:off x="7110634" y="3915253"/>
            <a:ext cx="2013577" cy="72725"/>
            <a:chOff x="1525504" y="2939849"/>
            <a:chExt cx="1510183" cy="54544"/>
          </a:xfrm>
        </p:grpSpPr>
        <p:grpSp>
          <p:nvGrpSpPr>
            <p:cNvPr id="218" name="Google Shape;251;p18">
              <a:extLst>
                <a:ext uri="{FF2B5EF4-FFF2-40B4-BE49-F238E27FC236}">
                  <a16:creationId xmlns:a16="http://schemas.microsoft.com/office/drawing/2014/main" id="{B8ACC016-6845-48A0-8267-5C42B4034321}"/>
                </a:ext>
              </a:extLst>
            </p:cNvPr>
            <p:cNvGrpSpPr/>
            <p:nvPr/>
          </p:nvGrpSpPr>
          <p:grpSpPr>
            <a:xfrm>
              <a:off x="2025328" y="2939849"/>
              <a:ext cx="510484" cy="54544"/>
              <a:chOff x="2997403" y="2939849"/>
              <a:chExt cx="510484" cy="54544"/>
            </a:xfrm>
          </p:grpSpPr>
          <p:sp>
            <p:nvSpPr>
              <p:cNvPr id="227" name="Google Shape;252;p18">
                <a:extLst>
                  <a:ext uri="{FF2B5EF4-FFF2-40B4-BE49-F238E27FC236}">
                    <a16:creationId xmlns:a16="http://schemas.microsoft.com/office/drawing/2014/main" id="{F7705D0E-88D7-4357-9AB5-89B20DCB8318}"/>
                  </a:ext>
                </a:extLst>
              </p:cNvPr>
              <p:cNvSpPr/>
              <p:nvPr/>
            </p:nvSpPr>
            <p:spPr>
              <a:xfrm>
                <a:off x="2997403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8" name="Google Shape;253;p18">
                <a:extLst>
                  <a:ext uri="{FF2B5EF4-FFF2-40B4-BE49-F238E27FC236}">
                    <a16:creationId xmlns:a16="http://schemas.microsoft.com/office/drawing/2014/main" id="{4CFCD386-295D-498D-A66B-AEB503BD9648}"/>
                  </a:ext>
                </a:extLst>
              </p:cNvPr>
              <p:cNvSpPr/>
              <p:nvPr/>
            </p:nvSpPr>
            <p:spPr>
              <a:xfrm>
                <a:off x="3247720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9" name="Google Shape;254;p18">
                <a:extLst>
                  <a:ext uri="{FF2B5EF4-FFF2-40B4-BE49-F238E27FC236}">
                    <a16:creationId xmlns:a16="http://schemas.microsoft.com/office/drawing/2014/main" id="{8AF02227-5A6F-4FC0-A4E4-617D78F44298}"/>
                  </a:ext>
                </a:extLst>
              </p:cNvPr>
              <p:cNvSpPr/>
              <p:nvPr/>
            </p:nvSpPr>
            <p:spPr>
              <a:xfrm>
                <a:off x="3497237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19" name="Google Shape;255;p18">
              <a:extLst>
                <a:ext uri="{FF2B5EF4-FFF2-40B4-BE49-F238E27FC236}">
                  <a16:creationId xmlns:a16="http://schemas.microsoft.com/office/drawing/2014/main" id="{EDD29280-1D74-460C-8FF6-1175B0CD4183}"/>
                </a:ext>
              </a:extLst>
            </p:cNvPr>
            <p:cNvGrpSpPr/>
            <p:nvPr/>
          </p:nvGrpSpPr>
          <p:grpSpPr>
            <a:xfrm>
              <a:off x="1525504" y="2939849"/>
              <a:ext cx="510423" cy="54544"/>
              <a:chOff x="4343304" y="2939849"/>
              <a:chExt cx="510423" cy="54544"/>
            </a:xfrm>
          </p:grpSpPr>
          <p:sp>
            <p:nvSpPr>
              <p:cNvPr id="224" name="Google Shape;256;p18">
                <a:extLst>
                  <a:ext uri="{FF2B5EF4-FFF2-40B4-BE49-F238E27FC236}">
                    <a16:creationId xmlns:a16="http://schemas.microsoft.com/office/drawing/2014/main" id="{838B3B9A-850A-4409-A241-8D3D26C80786}"/>
                  </a:ext>
                </a:extLst>
              </p:cNvPr>
              <p:cNvSpPr/>
              <p:nvPr/>
            </p:nvSpPr>
            <p:spPr>
              <a:xfrm>
                <a:off x="4343304" y="2939849"/>
                <a:ext cx="10589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5" name="Google Shape;257;p18">
                <a:extLst>
                  <a:ext uri="{FF2B5EF4-FFF2-40B4-BE49-F238E27FC236}">
                    <a16:creationId xmlns:a16="http://schemas.microsoft.com/office/drawing/2014/main" id="{51D19800-7C6A-4471-9A69-EECC3BA5DE11}"/>
                  </a:ext>
                </a:extLst>
              </p:cNvPr>
              <p:cNvSpPr/>
              <p:nvPr/>
            </p:nvSpPr>
            <p:spPr>
              <a:xfrm>
                <a:off x="4593621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6" name="Google Shape;258;p18">
                <a:extLst>
                  <a:ext uri="{FF2B5EF4-FFF2-40B4-BE49-F238E27FC236}">
                    <a16:creationId xmlns:a16="http://schemas.microsoft.com/office/drawing/2014/main" id="{2D5F19C9-F546-46FB-B3C4-635DC9FED529}"/>
                  </a:ext>
                </a:extLst>
              </p:cNvPr>
              <p:cNvSpPr/>
              <p:nvPr/>
            </p:nvSpPr>
            <p:spPr>
              <a:xfrm>
                <a:off x="4843138" y="2939849"/>
                <a:ext cx="10589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20" name="Google Shape;259;p18">
              <a:extLst>
                <a:ext uri="{FF2B5EF4-FFF2-40B4-BE49-F238E27FC236}">
                  <a16:creationId xmlns:a16="http://schemas.microsoft.com/office/drawing/2014/main" id="{C523B57C-EE7B-4CAA-893D-37571298DB93}"/>
                </a:ext>
              </a:extLst>
            </p:cNvPr>
            <p:cNvGrpSpPr/>
            <p:nvPr/>
          </p:nvGrpSpPr>
          <p:grpSpPr>
            <a:xfrm>
              <a:off x="2525203" y="2939849"/>
              <a:ext cx="510484" cy="54544"/>
              <a:chOff x="2997403" y="2939849"/>
              <a:chExt cx="510484" cy="54544"/>
            </a:xfrm>
          </p:grpSpPr>
          <p:sp>
            <p:nvSpPr>
              <p:cNvPr id="221" name="Google Shape;260;p18">
                <a:extLst>
                  <a:ext uri="{FF2B5EF4-FFF2-40B4-BE49-F238E27FC236}">
                    <a16:creationId xmlns:a16="http://schemas.microsoft.com/office/drawing/2014/main" id="{06EA2678-3450-4C05-8E1A-296CD0C76BA9}"/>
                  </a:ext>
                </a:extLst>
              </p:cNvPr>
              <p:cNvSpPr/>
              <p:nvPr/>
            </p:nvSpPr>
            <p:spPr>
              <a:xfrm>
                <a:off x="2997403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2" name="Google Shape;261;p18">
                <a:extLst>
                  <a:ext uri="{FF2B5EF4-FFF2-40B4-BE49-F238E27FC236}">
                    <a16:creationId xmlns:a16="http://schemas.microsoft.com/office/drawing/2014/main" id="{6BDECE90-98CF-4B8B-8259-8CEA8D27694A}"/>
                  </a:ext>
                </a:extLst>
              </p:cNvPr>
              <p:cNvSpPr/>
              <p:nvPr/>
            </p:nvSpPr>
            <p:spPr>
              <a:xfrm>
                <a:off x="3247720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3" name="Google Shape;262;p18">
                <a:extLst>
                  <a:ext uri="{FF2B5EF4-FFF2-40B4-BE49-F238E27FC236}">
                    <a16:creationId xmlns:a16="http://schemas.microsoft.com/office/drawing/2014/main" id="{92579299-57FC-4053-BA83-5B52D4DF0FEE}"/>
                  </a:ext>
                </a:extLst>
              </p:cNvPr>
              <p:cNvSpPr/>
              <p:nvPr/>
            </p:nvSpPr>
            <p:spPr>
              <a:xfrm>
                <a:off x="3497237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30" name="Google Shape;193;p18">
            <a:extLst>
              <a:ext uri="{FF2B5EF4-FFF2-40B4-BE49-F238E27FC236}">
                <a16:creationId xmlns:a16="http://schemas.microsoft.com/office/drawing/2014/main" id="{DAAF5997-C489-45C0-A01A-E0A1B1346389}"/>
              </a:ext>
            </a:extLst>
          </p:cNvPr>
          <p:cNvSpPr/>
          <p:nvPr/>
        </p:nvSpPr>
        <p:spPr>
          <a:xfrm>
            <a:off x="9689343" y="4339763"/>
            <a:ext cx="172375" cy="85613"/>
          </a:xfrm>
          <a:custGeom>
            <a:avLst/>
            <a:gdLst/>
            <a:ahLst/>
            <a:cxnLst/>
            <a:rect l="l" t="t" r="r" b="b"/>
            <a:pathLst>
              <a:path w="2100" h="1043" extrusionOk="0">
                <a:moveTo>
                  <a:pt x="1043" y="0"/>
                </a:moveTo>
                <a:lnTo>
                  <a:pt x="1" y="1043"/>
                </a:lnTo>
                <a:lnTo>
                  <a:pt x="2100" y="1043"/>
                </a:lnTo>
                <a:lnTo>
                  <a:pt x="104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32" name="Google Shape;250;p18">
            <a:extLst>
              <a:ext uri="{FF2B5EF4-FFF2-40B4-BE49-F238E27FC236}">
                <a16:creationId xmlns:a16="http://schemas.microsoft.com/office/drawing/2014/main" id="{5F361287-35FB-48AB-834D-0172E390E57D}"/>
              </a:ext>
            </a:extLst>
          </p:cNvPr>
          <p:cNvGrpSpPr/>
          <p:nvPr/>
        </p:nvGrpSpPr>
        <p:grpSpPr>
          <a:xfrm>
            <a:off x="9112016" y="3915253"/>
            <a:ext cx="2013577" cy="72725"/>
            <a:chOff x="1525504" y="2939849"/>
            <a:chExt cx="1510183" cy="54544"/>
          </a:xfrm>
        </p:grpSpPr>
        <p:grpSp>
          <p:nvGrpSpPr>
            <p:cNvPr id="233" name="Google Shape;251;p18">
              <a:extLst>
                <a:ext uri="{FF2B5EF4-FFF2-40B4-BE49-F238E27FC236}">
                  <a16:creationId xmlns:a16="http://schemas.microsoft.com/office/drawing/2014/main" id="{32FEFE95-FE05-4022-B9F1-4A299E6D518C}"/>
                </a:ext>
              </a:extLst>
            </p:cNvPr>
            <p:cNvGrpSpPr/>
            <p:nvPr/>
          </p:nvGrpSpPr>
          <p:grpSpPr>
            <a:xfrm>
              <a:off x="2025328" y="2939849"/>
              <a:ext cx="510484" cy="54544"/>
              <a:chOff x="2997403" y="2939849"/>
              <a:chExt cx="510484" cy="54544"/>
            </a:xfrm>
          </p:grpSpPr>
          <p:sp>
            <p:nvSpPr>
              <p:cNvPr id="242" name="Google Shape;252;p18">
                <a:extLst>
                  <a:ext uri="{FF2B5EF4-FFF2-40B4-BE49-F238E27FC236}">
                    <a16:creationId xmlns:a16="http://schemas.microsoft.com/office/drawing/2014/main" id="{3F9DA17E-970D-4E63-8729-D0FAC9C52147}"/>
                  </a:ext>
                </a:extLst>
              </p:cNvPr>
              <p:cNvSpPr/>
              <p:nvPr/>
            </p:nvSpPr>
            <p:spPr>
              <a:xfrm>
                <a:off x="2997403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3" name="Google Shape;253;p18">
                <a:extLst>
                  <a:ext uri="{FF2B5EF4-FFF2-40B4-BE49-F238E27FC236}">
                    <a16:creationId xmlns:a16="http://schemas.microsoft.com/office/drawing/2014/main" id="{FC1B9B14-AA8A-48B9-8EFA-FF82BEEF2369}"/>
                  </a:ext>
                </a:extLst>
              </p:cNvPr>
              <p:cNvSpPr/>
              <p:nvPr/>
            </p:nvSpPr>
            <p:spPr>
              <a:xfrm>
                <a:off x="3247720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4" name="Google Shape;254;p18">
                <a:extLst>
                  <a:ext uri="{FF2B5EF4-FFF2-40B4-BE49-F238E27FC236}">
                    <a16:creationId xmlns:a16="http://schemas.microsoft.com/office/drawing/2014/main" id="{3CB2FCE6-7C60-4AB3-A3CF-E0B0B2AECCF3}"/>
                  </a:ext>
                </a:extLst>
              </p:cNvPr>
              <p:cNvSpPr/>
              <p:nvPr/>
            </p:nvSpPr>
            <p:spPr>
              <a:xfrm>
                <a:off x="3497237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34" name="Google Shape;255;p18">
              <a:extLst>
                <a:ext uri="{FF2B5EF4-FFF2-40B4-BE49-F238E27FC236}">
                  <a16:creationId xmlns:a16="http://schemas.microsoft.com/office/drawing/2014/main" id="{8C507777-09F2-48E4-843A-23F506CF005F}"/>
                </a:ext>
              </a:extLst>
            </p:cNvPr>
            <p:cNvGrpSpPr/>
            <p:nvPr/>
          </p:nvGrpSpPr>
          <p:grpSpPr>
            <a:xfrm>
              <a:off x="1525504" y="2939849"/>
              <a:ext cx="510423" cy="54544"/>
              <a:chOff x="4343304" y="2939849"/>
              <a:chExt cx="510423" cy="54544"/>
            </a:xfrm>
          </p:grpSpPr>
          <p:sp>
            <p:nvSpPr>
              <p:cNvPr id="239" name="Google Shape;256;p18">
                <a:extLst>
                  <a:ext uri="{FF2B5EF4-FFF2-40B4-BE49-F238E27FC236}">
                    <a16:creationId xmlns:a16="http://schemas.microsoft.com/office/drawing/2014/main" id="{6028D28C-A753-4949-A796-0AC469560017}"/>
                  </a:ext>
                </a:extLst>
              </p:cNvPr>
              <p:cNvSpPr/>
              <p:nvPr/>
            </p:nvSpPr>
            <p:spPr>
              <a:xfrm>
                <a:off x="4343304" y="2939849"/>
                <a:ext cx="10589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40" name="Google Shape;257;p18">
                <a:extLst>
                  <a:ext uri="{FF2B5EF4-FFF2-40B4-BE49-F238E27FC236}">
                    <a16:creationId xmlns:a16="http://schemas.microsoft.com/office/drawing/2014/main" id="{653CDF90-391A-46DA-B167-FAAD0735A742}"/>
                  </a:ext>
                </a:extLst>
              </p:cNvPr>
              <p:cNvSpPr/>
              <p:nvPr/>
            </p:nvSpPr>
            <p:spPr>
              <a:xfrm>
                <a:off x="4593621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41" name="Google Shape;258;p18">
                <a:extLst>
                  <a:ext uri="{FF2B5EF4-FFF2-40B4-BE49-F238E27FC236}">
                    <a16:creationId xmlns:a16="http://schemas.microsoft.com/office/drawing/2014/main" id="{792F68E8-9246-4111-9B5B-6691737D5A41}"/>
                  </a:ext>
                </a:extLst>
              </p:cNvPr>
              <p:cNvSpPr/>
              <p:nvPr/>
            </p:nvSpPr>
            <p:spPr>
              <a:xfrm>
                <a:off x="4843138" y="2939849"/>
                <a:ext cx="10589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2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35" name="Google Shape;259;p18">
              <a:extLst>
                <a:ext uri="{FF2B5EF4-FFF2-40B4-BE49-F238E27FC236}">
                  <a16:creationId xmlns:a16="http://schemas.microsoft.com/office/drawing/2014/main" id="{ABEE999A-0B23-4441-A191-2A1DBB9D3149}"/>
                </a:ext>
              </a:extLst>
            </p:cNvPr>
            <p:cNvGrpSpPr/>
            <p:nvPr/>
          </p:nvGrpSpPr>
          <p:grpSpPr>
            <a:xfrm>
              <a:off x="2525203" y="2939849"/>
              <a:ext cx="510484" cy="54544"/>
              <a:chOff x="2997403" y="2939849"/>
              <a:chExt cx="510484" cy="54544"/>
            </a:xfrm>
          </p:grpSpPr>
          <p:sp>
            <p:nvSpPr>
              <p:cNvPr id="236" name="Google Shape;260;p18">
                <a:extLst>
                  <a:ext uri="{FF2B5EF4-FFF2-40B4-BE49-F238E27FC236}">
                    <a16:creationId xmlns:a16="http://schemas.microsoft.com/office/drawing/2014/main" id="{3E2565C7-9E6A-4D4B-8E1C-2CCD8F9B8031}"/>
                  </a:ext>
                </a:extLst>
              </p:cNvPr>
              <p:cNvSpPr/>
              <p:nvPr/>
            </p:nvSpPr>
            <p:spPr>
              <a:xfrm>
                <a:off x="2997403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7" name="Google Shape;261;p18">
                <a:extLst>
                  <a:ext uri="{FF2B5EF4-FFF2-40B4-BE49-F238E27FC236}">
                    <a16:creationId xmlns:a16="http://schemas.microsoft.com/office/drawing/2014/main" id="{31D6F917-5ECD-4FD6-988F-1411CE26FD8B}"/>
                  </a:ext>
                </a:extLst>
              </p:cNvPr>
              <p:cNvSpPr/>
              <p:nvPr/>
            </p:nvSpPr>
            <p:spPr>
              <a:xfrm>
                <a:off x="3247720" y="2939849"/>
                <a:ext cx="9788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886" extrusionOk="0">
                    <a:moveTo>
                      <a:pt x="1" y="1"/>
                    </a:moveTo>
                    <a:lnTo>
                      <a:pt x="1" y="885"/>
                    </a:lnTo>
                    <a:lnTo>
                      <a:pt x="159" y="885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8" name="Google Shape;262;p18">
                <a:extLst>
                  <a:ext uri="{FF2B5EF4-FFF2-40B4-BE49-F238E27FC236}">
                    <a16:creationId xmlns:a16="http://schemas.microsoft.com/office/drawing/2014/main" id="{0A28E181-6D0F-48D2-8541-010C13EE5D7A}"/>
                  </a:ext>
                </a:extLst>
              </p:cNvPr>
              <p:cNvSpPr/>
              <p:nvPr/>
            </p:nvSpPr>
            <p:spPr>
              <a:xfrm>
                <a:off x="3497237" y="2939849"/>
                <a:ext cx="10650" cy="5454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886" extrusionOk="0">
                    <a:moveTo>
                      <a:pt x="0" y="1"/>
                    </a:moveTo>
                    <a:lnTo>
                      <a:pt x="0" y="885"/>
                    </a:lnTo>
                    <a:lnTo>
                      <a:pt x="172" y="88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53" name="Google Shape;194;p18">
            <a:extLst>
              <a:ext uri="{FF2B5EF4-FFF2-40B4-BE49-F238E27FC236}">
                <a16:creationId xmlns:a16="http://schemas.microsoft.com/office/drawing/2014/main" id="{FD880B6E-2157-463F-B395-90B7F3115BC1}"/>
              </a:ext>
            </a:extLst>
          </p:cNvPr>
          <p:cNvGrpSpPr/>
          <p:nvPr/>
        </p:nvGrpSpPr>
        <p:grpSpPr>
          <a:xfrm>
            <a:off x="9136760" y="2342230"/>
            <a:ext cx="1219916" cy="1223823"/>
            <a:chOff x="4711041" y="1702450"/>
            <a:chExt cx="1050000" cy="1053365"/>
          </a:xfrm>
        </p:grpSpPr>
        <p:sp>
          <p:nvSpPr>
            <p:cNvPr id="255" name="Google Shape;195;p18">
              <a:extLst>
                <a:ext uri="{FF2B5EF4-FFF2-40B4-BE49-F238E27FC236}">
                  <a16:creationId xmlns:a16="http://schemas.microsoft.com/office/drawing/2014/main" id="{07E69BB4-260B-40C3-8E37-52C0154B7F71}"/>
                </a:ext>
              </a:extLst>
            </p:cNvPr>
            <p:cNvSpPr/>
            <p:nvPr/>
          </p:nvSpPr>
          <p:spPr>
            <a:xfrm>
              <a:off x="4771467" y="1721315"/>
              <a:ext cx="989574" cy="1034500"/>
            </a:xfrm>
            <a:custGeom>
              <a:avLst/>
              <a:gdLst/>
              <a:ahLst/>
              <a:cxnLst/>
              <a:rect l="l" t="t" r="r" b="b"/>
              <a:pathLst>
                <a:path w="20041" h="21004" extrusionOk="0">
                  <a:moveTo>
                    <a:pt x="10020" y="21004"/>
                  </a:moveTo>
                  <a:lnTo>
                    <a:pt x="12265" y="18760"/>
                  </a:lnTo>
                  <a:cubicBezTo>
                    <a:pt x="16951" y="17624"/>
                    <a:pt x="20040" y="13162"/>
                    <a:pt x="19473" y="8383"/>
                  </a:cubicBezTo>
                  <a:cubicBezTo>
                    <a:pt x="18892" y="3604"/>
                    <a:pt x="14839" y="0"/>
                    <a:pt x="10020" y="0"/>
                  </a:cubicBezTo>
                  <a:cubicBezTo>
                    <a:pt x="5202" y="0"/>
                    <a:pt x="1149" y="3604"/>
                    <a:pt x="568" y="8383"/>
                  </a:cubicBezTo>
                  <a:cubicBezTo>
                    <a:pt x="0" y="13162"/>
                    <a:pt x="3090" y="17624"/>
                    <a:pt x="7776" y="18760"/>
                  </a:cubicBezTo>
                  <a:close/>
                </a:path>
              </a:pathLst>
            </a:custGeom>
            <a:solidFill>
              <a:srgbClr val="22296C">
                <a:alpha val="78824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56" name="Google Shape;196;p18">
              <a:extLst>
                <a:ext uri="{FF2B5EF4-FFF2-40B4-BE49-F238E27FC236}">
                  <a16:creationId xmlns:a16="http://schemas.microsoft.com/office/drawing/2014/main" id="{0661504D-EA7B-4CFD-9687-D362C3E09A97}"/>
                </a:ext>
              </a:extLst>
            </p:cNvPr>
            <p:cNvSpPr/>
            <p:nvPr/>
          </p:nvSpPr>
          <p:spPr>
            <a:xfrm>
              <a:off x="4711041" y="1702450"/>
              <a:ext cx="1002610" cy="898612"/>
            </a:xfrm>
            <a:custGeom>
              <a:avLst/>
              <a:gdLst/>
              <a:ahLst/>
              <a:cxnLst/>
              <a:rect l="l" t="t" r="r" b="b"/>
              <a:pathLst>
                <a:path w="20305" h="18245" fill="none" extrusionOk="0">
                  <a:moveTo>
                    <a:pt x="6430" y="18245"/>
                  </a:moveTo>
                  <a:cubicBezTo>
                    <a:pt x="2337" y="16529"/>
                    <a:pt x="1" y="12185"/>
                    <a:pt x="806" y="7829"/>
                  </a:cubicBezTo>
                  <a:cubicBezTo>
                    <a:pt x="1625" y="3459"/>
                    <a:pt x="5374" y="251"/>
                    <a:pt x="9810" y="132"/>
                  </a:cubicBezTo>
                  <a:cubicBezTo>
                    <a:pt x="14259" y="0"/>
                    <a:pt x="18179" y="2984"/>
                    <a:pt x="19236" y="7301"/>
                  </a:cubicBezTo>
                  <a:cubicBezTo>
                    <a:pt x="20305" y="11618"/>
                    <a:pt x="18206" y="16080"/>
                    <a:pt x="14219" y="18034"/>
                  </a:cubicBezTo>
                </a:path>
              </a:pathLst>
            </a:custGeom>
            <a:noFill/>
            <a:ln w="43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8" name="Google Shape;225;p18">
            <a:extLst>
              <a:ext uri="{FF2B5EF4-FFF2-40B4-BE49-F238E27FC236}">
                <a16:creationId xmlns:a16="http://schemas.microsoft.com/office/drawing/2014/main" id="{B17F538B-92FE-4F5E-B947-1D888B28B614}"/>
              </a:ext>
            </a:extLst>
          </p:cNvPr>
          <p:cNvGrpSpPr/>
          <p:nvPr/>
        </p:nvGrpSpPr>
        <p:grpSpPr>
          <a:xfrm>
            <a:off x="9642125" y="3784898"/>
            <a:ext cx="300261" cy="300261"/>
            <a:chOff x="7989728" y="2838269"/>
            <a:chExt cx="225196" cy="225196"/>
          </a:xfrm>
        </p:grpSpPr>
        <p:sp>
          <p:nvSpPr>
            <p:cNvPr id="259" name="Google Shape;226;p18">
              <a:extLst>
                <a:ext uri="{FF2B5EF4-FFF2-40B4-BE49-F238E27FC236}">
                  <a16:creationId xmlns:a16="http://schemas.microsoft.com/office/drawing/2014/main" id="{B9C95D6F-7575-4360-A56E-7D178E6A8B6E}"/>
                </a:ext>
              </a:extLst>
            </p:cNvPr>
            <p:cNvSpPr/>
            <p:nvPr/>
          </p:nvSpPr>
          <p:spPr>
            <a:xfrm>
              <a:off x="7989728" y="2870651"/>
              <a:ext cx="225196" cy="192814"/>
            </a:xfrm>
            <a:custGeom>
              <a:avLst/>
              <a:gdLst/>
              <a:ahLst/>
              <a:cxnLst/>
              <a:rect l="l" t="t" r="r" b="b"/>
              <a:pathLst>
                <a:path w="3658" h="3132" extrusionOk="0">
                  <a:moveTo>
                    <a:pt x="1574" y="1"/>
                  </a:moveTo>
                  <a:cubicBezTo>
                    <a:pt x="772" y="1"/>
                    <a:pt x="0" y="624"/>
                    <a:pt x="0" y="1561"/>
                  </a:cubicBezTo>
                  <a:cubicBezTo>
                    <a:pt x="0" y="2432"/>
                    <a:pt x="700" y="3132"/>
                    <a:pt x="1571" y="3132"/>
                  </a:cubicBezTo>
                  <a:cubicBezTo>
                    <a:pt x="2957" y="3132"/>
                    <a:pt x="3657" y="1442"/>
                    <a:pt x="2667" y="465"/>
                  </a:cubicBezTo>
                  <a:cubicBezTo>
                    <a:pt x="2350" y="144"/>
                    <a:pt x="1959" y="1"/>
                    <a:pt x="1574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227;p18">
              <a:extLst>
                <a:ext uri="{FF2B5EF4-FFF2-40B4-BE49-F238E27FC236}">
                  <a16:creationId xmlns:a16="http://schemas.microsoft.com/office/drawing/2014/main" id="{22824C65-6614-4B33-8559-BBB5B14B49D7}"/>
                </a:ext>
              </a:extLst>
            </p:cNvPr>
            <p:cNvSpPr/>
            <p:nvPr/>
          </p:nvSpPr>
          <p:spPr>
            <a:xfrm>
              <a:off x="7989728" y="2838269"/>
              <a:ext cx="225196" cy="225196"/>
            </a:xfrm>
            <a:custGeom>
              <a:avLst/>
              <a:gdLst/>
              <a:ahLst/>
              <a:cxnLst/>
              <a:rect l="l" t="t" r="r" b="b"/>
              <a:pathLst>
                <a:path w="3658" h="3658" extrusionOk="0">
                  <a:moveTo>
                    <a:pt x="0" y="2087"/>
                  </a:moveTo>
                  <a:cubicBezTo>
                    <a:pt x="0" y="700"/>
                    <a:pt x="1690" y="1"/>
                    <a:pt x="2667" y="991"/>
                  </a:cubicBezTo>
                  <a:cubicBezTo>
                    <a:pt x="3657" y="1968"/>
                    <a:pt x="2957" y="3658"/>
                    <a:pt x="1571" y="3658"/>
                  </a:cubicBezTo>
                  <a:cubicBezTo>
                    <a:pt x="700" y="3658"/>
                    <a:pt x="0" y="2958"/>
                    <a:pt x="0" y="2087"/>
                  </a:cubicBezTo>
                  <a:close/>
                </a:path>
              </a:pathLst>
            </a:custGeom>
            <a:solidFill>
              <a:srgbClr val="0E99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228;p18">
              <a:extLst>
                <a:ext uri="{FF2B5EF4-FFF2-40B4-BE49-F238E27FC236}">
                  <a16:creationId xmlns:a16="http://schemas.microsoft.com/office/drawing/2014/main" id="{0E103074-DE40-42EB-8797-94D0F59A6FB7}"/>
                </a:ext>
              </a:extLst>
            </p:cNvPr>
            <p:cNvSpPr/>
            <p:nvPr/>
          </p:nvSpPr>
          <p:spPr>
            <a:xfrm>
              <a:off x="8022234" y="2919533"/>
              <a:ext cx="111367" cy="95299"/>
            </a:xfrm>
            <a:custGeom>
              <a:avLst/>
              <a:gdLst/>
              <a:ahLst/>
              <a:cxnLst/>
              <a:rect l="l" t="t" r="r" b="b"/>
              <a:pathLst>
                <a:path w="1809" h="1548" extrusionOk="0">
                  <a:moveTo>
                    <a:pt x="1043" y="1"/>
                  </a:moveTo>
                  <a:cubicBezTo>
                    <a:pt x="344" y="1"/>
                    <a:pt x="0" y="833"/>
                    <a:pt x="489" y="1321"/>
                  </a:cubicBezTo>
                  <a:cubicBezTo>
                    <a:pt x="645" y="1478"/>
                    <a:pt x="837" y="1547"/>
                    <a:pt x="1025" y="1547"/>
                  </a:cubicBezTo>
                  <a:cubicBezTo>
                    <a:pt x="1425" y="1547"/>
                    <a:pt x="1809" y="1233"/>
                    <a:pt x="1809" y="767"/>
                  </a:cubicBezTo>
                  <a:cubicBezTo>
                    <a:pt x="1809" y="344"/>
                    <a:pt x="1466" y="1"/>
                    <a:pt x="10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026" name="Picture 2" descr="Alta performance grátis ícone">
            <a:extLst>
              <a:ext uri="{FF2B5EF4-FFF2-40B4-BE49-F238E27FC236}">
                <a16:creationId xmlns:a16="http://schemas.microsoft.com/office/drawing/2014/main" id="{97D60E3A-6340-4D82-BB69-8F4946528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519" y="2645807"/>
            <a:ext cx="553566" cy="5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9F6745E-745D-4669-A1F0-32CC20E5E9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83" y="2658825"/>
            <a:ext cx="509786" cy="50978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821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F31F7D1-6767-4AFD-866C-2E708FA94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1" y="0"/>
            <a:ext cx="12197951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F354071-8939-4FAA-AFA4-2755C2C40D84}"/>
              </a:ext>
            </a:extLst>
          </p:cNvPr>
          <p:cNvSpPr txBox="1"/>
          <p:nvPr/>
        </p:nvSpPr>
        <p:spPr>
          <a:xfrm>
            <a:off x="11544300" y="6200775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LEMON MILK Bold" panose="00000800000000000000" pitchFamily="50" charset="0"/>
              </a:rPr>
              <a:t>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8A6A932-4C2E-4E5C-8853-16805FAFE0FE}"/>
              </a:ext>
            </a:extLst>
          </p:cNvPr>
          <p:cNvSpPr txBox="1"/>
          <p:nvPr/>
        </p:nvSpPr>
        <p:spPr>
          <a:xfrm>
            <a:off x="347371" y="955026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202764"/>
                </a:solidFill>
                <a:latin typeface="LEMON MILK Bold" panose="00000800000000000000" pitchFamily="50" charset="0"/>
              </a:rPr>
              <a:t>BENEFÍCIOS PARA SUA MARCA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691C0AD-AFC7-49D9-90E3-95D142184AF2}"/>
              </a:ext>
            </a:extLst>
          </p:cNvPr>
          <p:cNvSpPr txBox="1"/>
          <p:nvPr/>
        </p:nvSpPr>
        <p:spPr>
          <a:xfrm>
            <a:off x="989045" y="2276618"/>
            <a:ext cx="625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202764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Crescimento do seu negócio em branding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AAB1F17-06FE-4256-9ED5-E4CFF919AC93}"/>
              </a:ext>
            </a:extLst>
          </p:cNvPr>
          <p:cNvSpPr/>
          <p:nvPr/>
        </p:nvSpPr>
        <p:spPr>
          <a:xfrm>
            <a:off x="347371" y="2276618"/>
            <a:ext cx="531845" cy="523220"/>
          </a:xfrm>
          <a:prstGeom prst="ellipse">
            <a:avLst/>
          </a:prstGeom>
          <a:gradFill flip="none" rotWithShape="1">
            <a:gsLst>
              <a:gs pos="0">
                <a:srgbClr val="892C79"/>
              </a:gs>
              <a:gs pos="48000">
                <a:srgbClr val="281F64"/>
              </a:gs>
              <a:gs pos="92000">
                <a:srgbClr val="02A65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13150A-01A5-4FD1-B5F7-CCD6E53694BA}"/>
              </a:ext>
            </a:extLst>
          </p:cNvPr>
          <p:cNvSpPr txBox="1"/>
          <p:nvPr/>
        </p:nvSpPr>
        <p:spPr>
          <a:xfrm>
            <a:off x="1026369" y="3097911"/>
            <a:ext cx="563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202764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defRPr>
            </a:lvl1pPr>
          </a:lstStyle>
          <a:p>
            <a:r>
              <a:rPr lang="pt-BR" dirty="0"/>
              <a:t>Maior alcance de pessoas na geolocalização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3C97824-1A1A-4986-822A-AF415FFB58B9}"/>
              </a:ext>
            </a:extLst>
          </p:cNvPr>
          <p:cNvSpPr txBox="1"/>
          <p:nvPr/>
        </p:nvSpPr>
        <p:spPr>
          <a:xfrm>
            <a:off x="1026369" y="3984708"/>
            <a:ext cx="5118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202764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Mensuração dos resultados em estatísticas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89B608E-7685-4E12-A442-07E159CA0E9E}"/>
              </a:ext>
            </a:extLst>
          </p:cNvPr>
          <p:cNvSpPr/>
          <p:nvPr/>
        </p:nvSpPr>
        <p:spPr>
          <a:xfrm>
            <a:off x="347371" y="3979853"/>
            <a:ext cx="531845" cy="523220"/>
          </a:xfrm>
          <a:prstGeom prst="ellipse">
            <a:avLst/>
          </a:prstGeom>
          <a:gradFill flip="none" rotWithShape="1">
            <a:gsLst>
              <a:gs pos="0">
                <a:srgbClr val="892C79"/>
              </a:gs>
              <a:gs pos="48000">
                <a:srgbClr val="281F64"/>
              </a:gs>
              <a:gs pos="92000">
                <a:srgbClr val="02A65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A547890-15CF-4FD4-B6D0-DAD46BAB07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3" y="4082824"/>
            <a:ext cx="379922" cy="37992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1AB89F0-A5A7-4DD8-A5F4-BFAD519EDB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0" y="4937460"/>
            <a:ext cx="381600" cy="381600"/>
          </a:xfrm>
          <a:prstGeom prst="rect">
            <a:avLst/>
          </a:prstGeo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142966B2-5FD7-4EB5-80B9-E5D9DF62A97E}"/>
              </a:ext>
            </a:extLst>
          </p:cNvPr>
          <p:cNvSpPr/>
          <p:nvPr/>
        </p:nvSpPr>
        <p:spPr>
          <a:xfrm>
            <a:off x="347371" y="3093056"/>
            <a:ext cx="531845" cy="523220"/>
          </a:xfrm>
          <a:prstGeom prst="ellipse">
            <a:avLst/>
          </a:prstGeom>
          <a:gradFill flip="none" rotWithShape="1">
            <a:gsLst>
              <a:gs pos="0">
                <a:srgbClr val="892C79"/>
              </a:gs>
              <a:gs pos="48000">
                <a:srgbClr val="281F64"/>
              </a:gs>
              <a:gs pos="92000">
                <a:srgbClr val="02A65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51672CFD-8DF2-4330-BEF5-FDB10C4FB4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0" y="3190087"/>
            <a:ext cx="329160" cy="329158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86803D89-61F9-4757-B7B5-F33F144BA0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5" y="2369047"/>
            <a:ext cx="338362" cy="338362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C1157208-36C6-4ED3-8930-42A7B0149A24}"/>
              </a:ext>
            </a:extLst>
          </p:cNvPr>
          <p:cNvSpPr txBox="1"/>
          <p:nvPr/>
        </p:nvSpPr>
        <p:spPr>
          <a:xfrm>
            <a:off x="1026369" y="4877506"/>
            <a:ext cx="2986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202764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Baixo custo, alto retorno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56571821-3C57-44E2-82FE-CC474A15B8DC}"/>
              </a:ext>
            </a:extLst>
          </p:cNvPr>
          <p:cNvSpPr/>
          <p:nvPr/>
        </p:nvSpPr>
        <p:spPr>
          <a:xfrm>
            <a:off x="347371" y="4866650"/>
            <a:ext cx="531845" cy="523220"/>
          </a:xfrm>
          <a:prstGeom prst="ellipse">
            <a:avLst/>
          </a:prstGeom>
          <a:gradFill flip="none" rotWithShape="1">
            <a:gsLst>
              <a:gs pos="0">
                <a:srgbClr val="892C79"/>
              </a:gs>
              <a:gs pos="48000">
                <a:srgbClr val="281F64"/>
              </a:gs>
              <a:gs pos="92000">
                <a:srgbClr val="02A65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224D5C2-1561-4C16-8E6B-0E3F2378B1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0" y="4932367"/>
            <a:ext cx="351942" cy="35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7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tângulo: Cantos Arredondados 77">
            <a:extLst>
              <a:ext uri="{FF2B5EF4-FFF2-40B4-BE49-F238E27FC236}">
                <a16:creationId xmlns:a16="http://schemas.microsoft.com/office/drawing/2014/main" id="{29847AE4-C868-4491-82AB-39438F608F65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12220575" cy="685800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14064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F89E81D-B3C4-45E4-9342-FA66146D3B74}"/>
              </a:ext>
            </a:extLst>
          </p:cNvPr>
          <p:cNvSpPr/>
          <p:nvPr/>
        </p:nvSpPr>
        <p:spPr>
          <a:xfrm>
            <a:off x="0" y="-1"/>
            <a:ext cx="12220575" cy="6858001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866" name="Google Shape;4866;p45"/>
          <p:cNvGrpSpPr/>
          <p:nvPr/>
        </p:nvGrpSpPr>
        <p:grpSpPr>
          <a:xfrm>
            <a:off x="4269473" y="2049845"/>
            <a:ext cx="3653057" cy="3652427"/>
            <a:chOff x="3202097" y="1508809"/>
            <a:chExt cx="2739793" cy="2739320"/>
          </a:xfrm>
        </p:grpSpPr>
        <p:grpSp>
          <p:nvGrpSpPr>
            <p:cNvPr id="4867" name="Google Shape;4867;p45"/>
            <p:cNvGrpSpPr/>
            <p:nvPr/>
          </p:nvGrpSpPr>
          <p:grpSpPr>
            <a:xfrm>
              <a:off x="3202097" y="1508809"/>
              <a:ext cx="2739793" cy="2739320"/>
              <a:chOff x="4985825" y="2320875"/>
              <a:chExt cx="676275" cy="676175"/>
            </a:xfrm>
          </p:grpSpPr>
          <p:sp>
            <p:nvSpPr>
              <p:cNvPr id="4868" name="Google Shape;4868;p45"/>
              <p:cNvSpPr/>
              <p:nvPr/>
            </p:nvSpPr>
            <p:spPr>
              <a:xfrm>
                <a:off x="4985825" y="2320875"/>
                <a:ext cx="676275" cy="676175"/>
              </a:xfrm>
              <a:custGeom>
                <a:avLst/>
                <a:gdLst/>
                <a:ahLst/>
                <a:cxnLst/>
                <a:rect l="l" t="t" r="r" b="b"/>
                <a:pathLst>
                  <a:path w="27051" h="27047" extrusionOk="0">
                    <a:moveTo>
                      <a:pt x="13525" y="141"/>
                    </a:moveTo>
                    <a:cubicBezTo>
                      <a:pt x="20908" y="141"/>
                      <a:pt x="26911" y="6144"/>
                      <a:pt x="26911" y="13522"/>
                    </a:cubicBezTo>
                    <a:cubicBezTo>
                      <a:pt x="26911" y="20904"/>
                      <a:pt x="20908" y="26907"/>
                      <a:pt x="13525" y="26907"/>
                    </a:cubicBezTo>
                    <a:cubicBezTo>
                      <a:pt x="6143" y="26907"/>
                      <a:pt x="140" y="20904"/>
                      <a:pt x="140" y="13522"/>
                    </a:cubicBezTo>
                    <a:cubicBezTo>
                      <a:pt x="140" y="6144"/>
                      <a:pt x="6143" y="141"/>
                      <a:pt x="13525" y="141"/>
                    </a:cubicBezTo>
                    <a:close/>
                    <a:moveTo>
                      <a:pt x="13525" y="1"/>
                    </a:moveTo>
                    <a:cubicBezTo>
                      <a:pt x="6069" y="1"/>
                      <a:pt x="0" y="6065"/>
                      <a:pt x="0" y="13522"/>
                    </a:cubicBezTo>
                    <a:cubicBezTo>
                      <a:pt x="0" y="20983"/>
                      <a:pt x="6069" y="27047"/>
                      <a:pt x="13525" y="27047"/>
                    </a:cubicBezTo>
                    <a:cubicBezTo>
                      <a:pt x="20982" y="27047"/>
                      <a:pt x="27050" y="20983"/>
                      <a:pt x="27050" y="13522"/>
                    </a:cubicBezTo>
                    <a:cubicBezTo>
                      <a:pt x="27050" y="6065"/>
                      <a:pt x="20982" y="1"/>
                      <a:pt x="135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69" name="Google Shape;4869;p45"/>
              <p:cNvSpPr/>
              <p:nvPr/>
            </p:nvSpPr>
            <p:spPr>
              <a:xfrm>
                <a:off x="5008750" y="2343800"/>
                <a:ext cx="630325" cy="630325"/>
              </a:xfrm>
              <a:custGeom>
                <a:avLst/>
                <a:gdLst/>
                <a:ahLst/>
                <a:cxnLst/>
                <a:rect l="l" t="t" r="r" b="b"/>
                <a:pathLst>
                  <a:path w="25213" h="25213" extrusionOk="0">
                    <a:moveTo>
                      <a:pt x="12608" y="25213"/>
                    </a:moveTo>
                    <a:cubicBezTo>
                      <a:pt x="5658" y="25213"/>
                      <a:pt x="0" y="19555"/>
                      <a:pt x="0" y="12605"/>
                    </a:cubicBezTo>
                    <a:cubicBezTo>
                      <a:pt x="0" y="5654"/>
                      <a:pt x="5658" y="1"/>
                      <a:pt x="12608" y="1"/>
                    </a:cubicBezTo>
                    <a:cubicBezTo>
                      <a:pt x="19559" y="1"/>
                      <a:pt x="25212" y="5654"/>
                      <a:pt x="25212" y="12605"/>
                    </a:cubicBezTo>
                    <a:cubicBezTo>
                      <a:pt x="25212" y="19559"/>
                      <a:pt x="19559" y="25213"/>
                      <a:pt x="12608" y="25213"/>
                    </a:cubicBezTo>
                    <a:close/>
                    <a:moveTo>
                      <a:pt x="12608" y="140"/>
                    </a:moveTo>
                    <a:cubicBezTo>
                      <a:pt x="5732" y="140"/>
                      <a:pt x="144" y="5733"/>
                      <a:pt x="144" y="12605"/>
                    </a:cubicBezTo>
                    <a:cubicBezTo>
                      <a:pt x="144" y="19481"/>
                      <a:pt x="5737" y="25073"/>
                      <a:pt x="12608" y="25073"/>
                    </a:cubicBezTo>
                    <a:cubicBezTo>
                      <a:pt x="19480" y="25073"/>
                      <a:pt x="25072" y="19481"/>
                      <a:pt x="25072" y="12605"/>
                    </a:cubicBezTo>
                    <a:cubicBezTo>
                      <a:pt x="25072" y="5733"/>
                      <a:pt x="19480" y="140"/>
                      <a:pt x="12608" y="14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70" name="Google Shape;4870;p45"/>
              <p:cNvSpPr/>
              <p:nvPr/>
            </p:nvSpPr>
            <p:spPr>
              <a:xfrm>
                <a:off x="5031775" y="2366825"/>
                <a:ext cx="584275" cy="584275"/>
              </a:xfrm>
              <a:custGeom>
                <a:avLst/>
                <a:gdLst/>
                <a:ahLst/>
                <a:cxnLst/>
                <a:rect l="l" t="t" r="r" b="b"/>
                <a:pathLst>
                  <a:path w="23371" h="23371" extrusionOk="0">
                    <a:moveTo>
                      <a:pt x="11687" y="23371"/>
                    </a:moveTo>
                    <a:cubicBezTo>
                      <a:pt x="5244" y="23371"/>
                      <a:pt x="0" y="18127"/>
                      <a:pt x="0" y="11684"/>
                    </a:cubicBezTo>
                    <a:cubicBezTo>
                      <a:pt x="0" y="5240"/>
                      <a:pt x="5244" y="1"/>
                      <a:pt x="11687" y="1"/>
                    </a:cubicBezTo>
                    <a:cubicBezTo>
                      <a:pt x="18131" y="1"/>
                      <a:pt x="23370" y="5244"/>
                      <a:pt x="23370" y="11684"/>
                    </a:cubicBezTo>
                    <a:cubicBezTo>
                      <a:pt x="23370" y="18127"/>
                      <a:pt x="18131" y="23371"/>
                      <a:pt x="11687" y="23371"/>
                    </a:cubicBezTo>
                    <a:close/>
                    <a:moveTo>
                      <a:pt x="11687" y="141"/>
                    </a:moveTo>
                    <a:cubicBezTo>
                      <a:pt x="5322" y="141"/>
                      <a:pt x="140" y="5318"/>
                      <a:pt x="140" y="11684"/>
                    </a:cubicBezTo>
                    <a:cubicBezTo>
                      <a:pt x="140" y="18049"/>
                      <a:pt x="5322" y="23231"/>
                      <a:pt x="11687" y="23231"/>
                    </a:cubicBezTo>
                    <a:cubicBezTo>
                      <a:pt x="18053" y="23231"/>
                      <a:pt x="23230" y="18053"/>
                      <a:pt x="23230" y="11688"/>
                    </a:cubicBezTo>
                    <a:cubicBezTo>
                      <a:pt x="23230" y="5318"/>
                      <a:pt x="18053" y="141"/>
                      <a:pt x="11687" y="14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71" name="Google Shape;4871;p45"/>
              <p:cNvSpPr/>
              <p:nvPr/>
            </p:nvSpPr>
            <p:spPr>
              <a:xfrm>
                <a:off x="5054800" y="2389875"/>
                <a:ext cx="538325" cy="538200"/>
              </a:xfrm>
              <a:custGeom>
                <a:avLst/>
                <a:gdLst/>
                <a:ahLst/>
                <a:cxnLst/>
                <a:rect l="l" t="t" r="r" b="b"/>
                <a:pathLst>
                  <a:path w="21533" h="21528" extrusionOk="0">
                    <a:moveTo>
                      <a:pt x="10766" y="21527"/>
                    </a:moveTo>
                    <a:cubicBezTo>
                      <a:pt x="4829" y="21527"/>
                      <a:pt x="1" y="16699"/>
                      <a:pt x="1" y="10762"/>
                    </a:cubicBezTo>
                    <a:cubicBezTo>
                      <a:pt x="1" y="4829"/>
                      <a:pt x="4829" y="0"/>
                      <a:pt x="10766" y="0"/>
                    </a:cubicBezTo>
                    <a:cubicBezTo>
                      <a:pt x="16699" y="0"/>
                      <a:pt x="21532" y="4829"/>
                      <a:pt x="21532" y="10762"/>
                    </a:cubicBezTo>
                    <a:cubicBezTo>
                      <a:pt x="21532" y="16699"/>
                      <a:pt x="16699" y="21527"/>
                      <a:pt x="10766" y="21527"/>
                    </a:cubicBezTo>
                    <a:close/>
                    <a:moveTo>
                      <a:pt x="10766" y="135"/>
                    </a:moveTo>
                    <a:cubicBezTo>
                      <a:pt x="4908" y="135"/>
                      <a:pt x="140" y="4903"/>
                      <a:pt x="140" y="10762"/>
                    </a:cubicBezTo>
                    <a:cubicBezTo>
                      <a:pt x="140" y="16620"/>
                      <a:pt x="4908" y="21388"/>
                      <a:pt x="10766" y="21388"/>
                    </a:cubicBezTo>
                    <a:cubicBezTo>
                      <a:pt x="16625" y="21388"/>
                      <a:pt x="21393" y="16620"/>
                      <a:pt x="21393" y="10762"/>
                    </a:cubicBezTo>
                    <a:cubicBezTo>
                      <a:pt x="21393" y="4903"/>
                      <a:pt x="16625" y="135"/>
                      <a:pt x="10766" y="1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72" name="Google Shape;4872;p45"/>
              <p:cNvSpPr/>
              <p:nvPr/>
            </p:nvSpPr>
            <p:spPr>
              <a:xfrm>
                <a:off x="5077725" y="2412775"/>
                <a:ext cx="492375" cy="492375"/>
              </a:xfrm>
              <a:custGeom>
                <a:avLst/>
                <a:gdLst/>
                <a:ahLst/>
                <a:cxnLst/>
                <a:rect l="l" t="t" r="r" b="b"/>
                <a:pathLst>
                  <a:path w="19695" h="19695" extrusionOk="0">
                    <a:moveTo>
                      <a:pt x="9849" y="19695"/>
                    </a:moveTo>
                    <a:cubicBezTo>
                      <a:pt x="4418" y="19695"/>
                      <a:pt x="0" y="15277"/>
                      <a:pt x="0" y="9846"/>
                    </a:cubicBezTo>
                    <a:cubicBezTo>
                      <a:pt x="0" y="4419"/>
                      <a:pt x="4418" y="1"/>
                      <a:pt x="9849" y="1"/>
                    </a:cubicBezTo>
                    <a:cubicBezTo>
                      <a:pt x="15276" y="1"/>
                      <a:pt x="19694" y="4419"/>
                      <a:pt x="19694" y="9846"/>
                    </a:cubicBezTo>
                    <a:cubicBezTo>
                      <a:pt x="19694" y="15277"/>
                      <a:pt x="15276" y="19695"/>
                      <a:pt x="9849" y="19695"/>
                    </a:cubicBezTo>
                    <a:moveTo>
                      <a:pt x="9849" y="141"/>
                    </a:moveTo>
                    <a:cubicBezTo>
                      <a:pt x="4497" y="141"/>
                      <a:pt x="144" y="4498"/>
                      <a:pt x="144" y="9846"/>
                    </a:cubicBezTo>
                    <a:cubicBezTo>
                      <a:pt x="144" y="15198"/>
                      <a:pt x="4497" y="19555"/>
                      <a:pt x="9849" y="19555"/>
                    </a:cubicBezTo>
                    <a:cubicBezTo>
                      <a:pt x="15202" y="19555"/>
                      <a:pt x="19554" y="15198"/>
                      <a:pt x="19554" y="9846"/>
                    </a:cubicBezTo>
                    <a:cubicBezTo>
                      <a:pt x="19554" y="4498"/>
                      <a:pt x="15197" y="141"/>
                      <a:pt x="9845" y="14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73" name="Google Shape;4873;p45"/>
              <p:cNvSpPr/>
              <p:nvPr/>
            </p:nvSpPr>
            <p:spPr>
              <a:xfrm>
                <a:off x="5100750" y="2435825"/>
                <a:ext cx="446300" cy="446300"/>
              </a:xfrm>
              <a:custGeom>
                <a:avLst/>
                <a:gdLst/>
                <a:ahLst/>
                <a:cxnLst/>
                <a:rect l="l" t="t" r="r" b="b"/>
                <a:pathLst>
                  <a:path w="17852" h="17852" extrusionOk="0">
                    <a:moveTo>
                      <a:pt x="8928" y="17851"/>
                    </a:moveTo>
                    <a:cubicBezTo>
                      <a:pt x="4004" y="17851"/>
                      <a:pt x="1" y="13848"/>
                      <a:pt x="1" y="8924"/>
                    </a:cubicBezTo>
                    <a:cubicBezTo>
                      <a:pt x="1" y="4003"/>
                      <a:pt x="4004" y="0"/>
                      <a:pt x="8928" y="0"/>
                    </a:cubicBezTo>
                    <a:cubicBezTo>
                      <a:pt x="13849" y="0"/>
                      <a:pt x="17852" y="4003"/>
                      <a:pt x="17852" y="8924"/>
                    </a:cubicBezTo>
                    <a:cubicBezTo>
                      <a:pt x="17852" y="13848"/>
                      <a:pt x="13849" y="17851"/>
                      <a:pt x="8928" y="17851"/>
                    </a:cubicBezTo>
                    <a:close/>
                    <a:moveTo>
                      <a:pt x="8928" y="140"/>
                    </a:moveTo>
                    <a:cubicBezTo>
                      <a:pt x="4082" y="140"/>
                      <a:pt x="140" y="4082"/>
                      <a:pt x="140" y="8924"/>
                    </a:cubicBezTo>
                    <a:cubicBezTo>
                      <a:pt x="140" y="13770"/>
                      <a:pt x="4082" y="17712"/>
                      <a:pt x="8928" y="17712"/>
                    </a:cubicBezTo>
                    <a:cubicBezTo>
                      <a:pt x="13770" y="17712"/>
                      <a:pt x="17712" y="13770"/>
                      <a:pt x="17712" y="8924"/>
                    </a:cubicBezTo>
                    <a:cubicBezTo>
                      <a:pt x="17712" y="4082"/>
                      <a:pt x="13770" y="140"/>
                      <a:pt x="8928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74" name="Google Shape;4874;p45"/>
              <p:cNvSpPr/>
              <p:nvPr/>
            </p:nvSpPr>
            <p:spPr>
              <a:xfrm>
                <a:off x="5123775" y="2458725"/>
                <a:ext cx="400375" cy="400375"/>
              </a:xfrm>
              <a:custGeom>
                <a:avLst/>
                <a:gdLst/>
                <a:ahLst/>
                <a:cxnLst/>
                <a:rect l="l" t="t" r="r" b="b"/>
                <a:pathLst>
                  <a:path w="16015" h="16015" extrusionOk="0">
                    <a:moveTo>
                      <a:pt x="8007" y="16014"/>
                    </a:moveTo>
                    <a:cubicBezTo>
                      <a:pt x="3594" y="16014"/>
                      <a:pt x="1" y="12426"/>
                      <a:pt x="1" y="8008"/>
                    </a:cubicBezTo>
                    <a:cubicBezTo>
                      <a:pt x="1" y="3594"/>
                      <a:pt x="3594" y="1"/>
                      <a:pt x="8007" y="1"/>
                    </a:cubicBezTo>
                    <a:cubicBezTo>
                      <a:pt x="12421" y="1"/>
                      <a:pt x="16014" y="3594"/>
                      <a:pt x="16014" y="8008"/>
                    </a:cubicBezTo>
                    <a:cubicBezTo>
                      <a:pt x="16014" y="12426"/>
                      <a:pt x="12421" y="16014"/>
                      <a:pt x="8007" y="16014"/>
                    </a:cubicBezTo>
                    <a:close/>
                    <a:moveTo>
                      <a:pt x="8007" y="141"/>
                    </a:moveTo>
                    <a:cubicBezTo>
                      <a:pt x="3668" y="141"/>
                      <a:pt x="140" y="3672"/>
                      <a:pt x="140" y="8008"/>
                    </a:cubicBezTo>
                    <a:cubicBezTo>
                      <a:pt x="140" y="12347"/>
                      <a:pt x="3668" y="15875"/>
                      <a:pt x="8007" y="15875"/>
                    </a:cubicBezTo>
                    <a:cubicBezTo>
                      <a:pt x="12343" y="15875"/>
                      <a:pt x="15874" y="12347"/>
                      <a:pt x="15874" y="8008"/>
                    </a:cubicBezTo>
                    <a:cubicBezTo>
                      <a:pt x="15874" y="3672"/>
                      <a:pt x="12343" y="141"/>
                      <a:pt x="8007" y="14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75" name="Google Shape;4875;p45"/>
              <p:cNvSpPr/>
              <p:nvPr/>
            </p:nvSpPr>
            <p:spPr>
              <a:xfrm>
                <a:off x="5132725" y="2467800"/>
                <a:ext cx="368375" cy="378525"/>
              </a:xfrm>
              <a:custGeom>
                <a:avLst/>
                <a:gdLst/>
                <a:ahLst/>
                <a:cxnLst/>
                <a:rect l="l" t="t" r="r" b="b"/>
                <a:pathLst>
                  <a:path w="14735" h="15141" extrusionOk="0">
                    <a:moveTo>
                      <a:pt x="7649" y="14735"/>
                    </a:moveTo>
                    <a:cubicBezTo>
                      <a:pt x="4781" y="14735"/>
                      <a:pt x="2197" y="13010"/>
                      <a:pt x="1101" y="10360"/>
                    </a:cubicBezTo>
                    <a:cubicBezTo>
                      <a:pt x="1" y="7710"/>
                      <a:pt x="608" y="4663"/>
                      <a:pt x="2633" y="2637"/>
                    </a:cubicBezTo>
                    <a:cubicBezTo>
                      <a:pt x="4659" y="607"/>
                      <a:pt x="7711" y="0"/>
                      <a:pt x="10356" y="1100"/>
                    </a:cubicBezTo>
                    <a:cubicBezTo>
                      <a:pt x="13006" y="2196"/>
                      <a:pt x="14731" y="4781"/>
                      <a:pt x="14735" y="7645"/>
                    </a:cubicBezTo>
                    <a:cubicBezTo>
                      <a:pt x="14731" y="11561"/>
                      <a:pt x="11557" y="14730"/>
                      <a:pt x="7645" y="14735"/>
                    </a:cubicBezTo>
                    <a:moveTo>
                      <a:pt x="7645" y="699"/>
                    </a:moveTo>
                    <a:cubicBezTo>
                      <a:pt x="4838" y="699"/>
                      <a:pt x="2301" y="2393"/>
                      <a:pt x="1227" y="4986"/>
                    </a:cubicBezTo>
                    <a:cubicBezTo>
                      <a:pt x="153" y="7583"/>
                      <a:pt x="747" y="10570"/>
                      <a:pt x="2734" y="12556"/>
                    </a:cubicBezTo>
                    <a:cubicBezTo>
                      <a:pt x="4720" y="14547"/>
                      <a:pt x="7706" y="15141"/>
                      <a:pt x="10304" y="14067"/>
                    </a:cubicBezTo>
                    <a:cubicBezTo>
                      <a:pt x="12901" y="12988"/>
                      <a:pt x="14591" y="10456"/>
                      <a:pt x="14591" y="7649"/>
                    </a:cubicBezTo>
                    <a:cubicBezTo>
                      <a:pt x="14586" y="3811"/>
                      <a:pt x="11482" y="703"/>
                      <a:pt x="7645" y="699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76" name="Google Shape;4876;p45"/>
              <p:cNvSpPr/>
              <p:nvPr/>
            </p:nvSpPr>
            <p:spPr>
              <a:xfrm>
                <a:off x="5157625" y="2492675"/>
                <a:ext cx="320450" cy="328875"/>
              </a:xfrm>
              <a:custGeom>
                <a:avLst/>
                <a:gdLst/>
                <a:ahLst/>
                <a:cxnLst/>
                <a:rect l="l" t="t" r="r" b="b"/>
                <a:pathLst>
                  <a:path w="12818" h="13155" extrusionOk="0">
                    <a:moveTo>
                      <a:pt x="6653" y="12818"/>
                    </a:moveTo>
                    <a:cubicBezTo>
                      <a:pt x="4156" y="12818"/>
                      <a:pt x="1908" y="11317"/>
                      <a:pt x="956" y="9011"/>
                    </a:cubicBezTo>
                    <a:cubicBezTo>
                      <a:pt x="0" y="6706"/>
                      <a:pt x="528" y="4056"/>
                      <a:pt x="2292" y="2293"/>
                    </a:cubicBezTo>
                    <a:cubicBezTo>
                      <a:pt x="4056" y="529"/>
                      <a:pt x="6706" y="1"/>
                      <a:pt x="9011" y="957"/>
                    </a:cubicBezTo>
                    <a:cubicBezTo>
                      <a:pt x="11316" y="1908"/>
                      <a:pt x="12818" y="4157"/>
                      <a:pt x="12818" y="6654"/>
                    </a:cubicBezTo>
                    <a:cubicBezTo>
                      <a:pt x="12813" y="10055"/>
                      <a:pt x="10054" y="12814"/>
                      <a:pt x="6653" y="12818"/>
                    </a:cubicBezTo>
                    <a:close/>
                    <a:moveTo>
                      <a:pt x="6653" y="625"/>
                    </a:moveTo>
                    <a:cubicBezTo>
                      <a:pt x="4213" y="625"/>
                      <a:pt x="2017" y="2092"/>
                      <a:pt x="1083" y="4344"/>
                    </a:cubicBezTo>
                    <a:cubicBezTo>
                      <a:pt x="153" y="6597"/>
                      <a:pt x="668" y="9190"/>
                      <a:pt x="2392" y="10915"/>
                    </a:cubicBezTo>
                    <a:cubicBezTo>
                      <a:pt x="4113" y="12635"/>
                      <a:pt x="6706" y="13155"/>
                      <a:pt x="8958" y="12220"/>
                    </a:cubicBezTo>
                    <a:cubicBezTo>
                      <a:pt x="11211" y="11286"/>
                      <a:pt x="12678" y="9090"/>
                      <a:pt x="12678" y="6650"/>
                    </a:cubicBezTo>
                    <a:cubicBezTo>
                      <a:pt x="12674" y="3323"/>
                      <a:pt x="9980" y="629"/>
                      <a:pt x="6653" y="625"/>
                    </a:cubicBezTo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00A05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77" name="Google Shape;4877;p45"/>
              <p:cNvSpPr/>
              <p:nvPr/>
            </p:nvSpPr>
            <p:spPr>
              <a:xfrm>
                <a:off x="5182400" y="2517450"/>
                <a:ext cx="272750" cy="27932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11173" extrusionOk="0">
                    <a:moveTo>
                      <a:pt x="5662" y="10911"/>
                    </a:moveTo>
                    <a:cubicBezTo>
                      <a:pt x="3541" y="10906"/>
                      <a:pt x="1624" y="9631"/>
                      <a:pt x="812" y="7667"/>
                    </a:cubicBezTo>
                    <a:cubicBezTo>
                      <a:pt x="0" y="5707"/>
                      <a:pt x="450" y="3450"/>
                      <a:pt x="1952" y="1952"/>
                    </a:cubicBezTo>
                    <a:cubicBezTo>
                      <a:pt x="3453" y="450"/>
                      <a:pt x="5710" y="1"/>
                      <a:pt x="7671" y="813"/>
                    </a:cubicBezTo>
                    <a:cubicBezTo>
                      <a:pt x="9631" y="1625"/>
                      <a:pt x="10910" y="3537"/>
                      <a:pt x="10910" y="5659"/>
                    </a:cubicBezTo>
                    <a:cubicBezTo>
                      <a:pt x="10906" y="8557"/>
                      <a:pt x="8557" y="10906"/>
                      <a:pt x="5662" y="10911"/>
                    </a:cubicBezTo>
                    <a:close/>
                    <a:moveTo>
                      <a:pt x="5662" y="555"/>
                    </a:moveTo>
                    <a:cubicBezTo>
                      <a:pt x="3597" y="551"/>
                      <a:pt x="1733" y="1799"/>
                      <a:pt x="943" y="3707"/>
                    </a:cubicBezTo>
                    <a:cubicBezTo>
                      <a:pt x="153" y="5615"/>
                      <a:pt x="589" y="7811"/>
                      <a:pt x="2048" y="9273"/>
                    </a:cubicBezTo>
                    <a:cubicBezTo>
                      <a:pt x="3510" y="10732"/>
                      <a:pt x="5706" y="11172"/>
                      <a:pt x="7614" y="10378"/>
                    </a:cubicBezTo>
                    <a:cubicBezTo>
                      <a:pt x="9526" y="9588"/>
                      <a:pt x="10770" y="7728"/>
                      <a:pt x="10770" y="5659"/>
                    </a:cubicBezTo>
                    <a:cubicBezTo>
                      <a:pt x="10766" y="2843"/>
                      <a:pt x="8483" y="555"/>
                      <a:pt x="5662" y="55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rgbClr val="00A05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78" name="Google Shape;4878;p45"/>
              <p:cNvSpPr/>
              <p:nvPr/>
            </p:nvSpPr>
            <p:spPr>
              <a:xfrm>
                <a:off x="5207275" y="2542225"/>
                <a:ext cx="224850" cy="22967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9187" extrusionOk="0">
                    <a:moveTo>
                      <a:pt x="4667" y="8998"/>
                    </a:moveTo>
                    <a:cubicBezTo>
                      <a:pt x="2917" y="8998"/>
                      <a:pt x="1336" y="7942"/>
                      <a:pt x="668" y="6327"/>
                    </a:cubicBezTo>
                    <a:cubicBezTo>
                      <a:pt x="0" y="4707"/>
                      <a:pt x="367" y="2847"/>
                      <a:pt x="1607" y="1612"/>
                    </a:cubicBezTo>
                    <a:cubicBezTo>
                      <a:pt x="2843" y="372"/>
                      <a:pt x="4707" y="1"/>
                      <a:pt x="6322" y="673"/>
                    </a:cubicBezTo>
                    <a:cubicBezTo>
                      <a:pt x="7942" y="1341"/>
                      <a:pt x="8994" y="2917"/>
                      <a:pt x="8994" y="4668"/>
                    </a:cubicBezTo>
                    <a:cubicBezTo>
                      <a:pt x="8994" y="7060"/>
                      <a:pt x="7055" y="8994"/>
                      <a:pt x="4667" y="8998"/>
                    </a:cubicBezTo>
                    <a:close/>
                    <a:moveTo>
                      <a:pt x="4667" y="481"/>
                    </a:moveTo>
                    <a:cubicBezTo>
                      <a:pt x="2973" y="481"/>
                      <a:pt x="1446" y="1502"/>
                      <a:pt x="795" y="3065"/>
                    </a:cubicBezTo>
                    <a:cubicBezTo>
                      <a:pt x="149" y="4633"/>
                      <a:pt x="507" y="6431"/>
                      <a:pt x="1703" y="7632"/>
                    </a:cubicBezTo>
                    <a:cubicBezTo>
                      <a:pt x="2904" y="8828"/>
                      <a:pt x="4702" y="9186"/>
                      <a:pt x="6270" y="8540"/>
                    </a:cubicBezTo>
                    <a:cubicBezTo>
                      <a:pt x="7833" y="7889"/>
                      <a:pt x="8854" y="6361"/>
                      <a:pt x="8854" y="4668"/>
                    </a:cubicBezTo>
                    <a:cubicBezTo>
                      <a:pt x="8854" y="2358"/>
                      <a:pt x="6977" y="485"/>
                      <a:pt x="4667" y="48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00A05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79" name="Google Shape;4879;p45"/>
              <p:cNvSpPr/>
              <p:nvPr/>
            </p:nvSpPr>
            <p:spPr>
              <a:xfrm>
                <a:off x="5232050" y="2567000"/>
                <a:ext cx="177150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7205" extrusionOk="0">
                    <a:moveTo>
                      <a:pt x="3676" y="7086"/>
                    </a:moveTo>
                    <a:cubicBezTo>
                      <a:pt x="2297" y="7086"/>
                      <a:pt x="1053" y="6257"/>
                      <a:pt x="524" y="4982"/>
                    </a:cubicBezTo>
                    <a:cubicBezTo>
                      <a:pt x="0" y="3707"/>
                      <a:pt x="289" y="2245"/>
                      <a:pt x="1267" y="1267"/>
                    </a:cubicBezTo>
                    <a:cubicBezTo>
                      <a:pt x="2240" y="293"/>
                      <a:pt x="3707" y="1"/>
                      <a:pt x="4982" y="529"/>
                    </a:cubicBezTo>
                    <a:cubicBezTo>
                      <a:pt x="6252" y="1057"/>
                      <a:pt x="7086" y="2301"/>
                      <a:pt x="7086" y="3677"/>
                    </a:cubicBezTo>
                    <a:cubicBezTo>
                      <a:pt x="7082" y="5558"/>
                      <a:pt x="5558" y="7086"/>
                      <a:pt x="3676" y="7086"/>
                    </a:cubicBezTo>
                    <a:close/>
                    <a:moveTo>
                      <a:pt x="3676" y="411"/>
                    </a:moveTo>
                    <a:cubicBezTo>
                      <a:pt x="2354" y="411"/>
                      <a:pt x="1162" y="1206"/>
                      <a:pt x="655" y="2428"/>
                    </a:cubicBezTo>
                    <a:cubicBezTo>
                      <a:pt x="149" y="3650"/>
                      <a:pt x="428" y="5056"/>
                      <a:pt x="1363" y="5990"/>
                    </a:cubicBezTo>
                    <a:cubicBezTo>
                      <a:pt x="2297" y="6925"/>
                      <a:pt x="3707" y="7204"/>
                      <a:pt x="4925" y="6698"/>
                    </a:cubicBezTo>
                    <a:cubicBezTo>
                      <a:pt x="6147" y="6191"/>
                      <a:pt x="6946" y="4999"/>
                      <a:pt x="6946" y="3677"/>
                    </a:cubicBezTo>
                    <a:cubicBezTo>
                      <a:pt x="6942" y="1874"/>
                      <a:pt x="5479" y="411"/>
                      <a:pt x="3676" y="41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00A05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880" name="Google Shape;4880;p45"/>
            <p:cNvSpPr/>
            <p:nvPr/>
          </p:nvSpPr>
          <p:spPr>
            <a:xfrm>
              <a:off x="4285649" y="2592114"/>
              <a:ext cx="572700" cy="572700"/>
            </a:xfrm>
            <a:prstGeom prst="ellipse">
              <a:avLst/>
            </a:prstGeom>
            <a:gradFill>
              <a:gsLst>
                <a:gs pos="0">
                  <a:srgbClr val="461A7D"/>
                </a:gs>
                <a:gs pos="5000">
                  <a:srgbClr val="4A1C84"/>
                </a:gs>
                <a:gs pos="9000">
                  <a:srgbClr val="4C1D88"/>
                </a:gs>
                <a:gs pos="13000">
                  <a:srgbClr val="4D1E8A"/>
                </a:gs>
                <a:gs pos="17000">
                  <a:srgbClr val="4E1E8B"/>
                </a:gs>
                <a:gs pos="66000">
                  <a:srgbClr val="140647"/>
                </a:gs>
                <a:gs pos="100000">
                  <a:srgbClr val="14064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81" name="Google Shape;4881;p45"/>
          <p:cNvSpPr txBox="1"/>
          <p:nvPr/>
        </p:nvSpPr>
        <p:spPr>
          <a:xfrm>
            <a:off x="8267633" y="1812833"/>
            <a:ext cx="22444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+mn-ea"/>
                <a:cs typeface="+mn-cs"/>
                <a:sym typeface="Farro"/>
              </a:rPr>
              <a:t>Produto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+mn-ea"/>
              <a:cs typeface="+mn-cs"/>
              <a:sym typeface="Farro"/>
            </a:endParaRPr>
          </a:p>
        </p:txBody>
      </p:sp>
      <p:sp>
        <p:nvSpPr>
          <p:cNvPr id="4882" name="Google Shape;4882;p45"/>
          <p:cNvSpPr txBox="1"/>
          <p:nvPr/>
        </p:nvSpPr>
        <p:spPr>
          <a:xfrm>
            <a:off x="1679967" y="1973994"/>
            <a:ext cx="2244400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A05F"/>
                </a:solidFill>
                <a:effectLst/>
                <a:uLnTx/>
                <a:uFillTx/>
                <a:latin typeface="Arcon" panose="00000500000000000000" pitchFamily="50" charset="0"/>
                <a:ea typeface="+mn-ea"/>
                <a:cs typeface="+mn-cs"/>
              </a:rPr>
              <a:t>nas divulgações</a:t>
            </a:r>
          </a:p>
        </p:txBody>
      </p:sp>
      <p:sp>
        <p:nvSpPr>
          <p:cNvPr id="4883" name="Google Shape;4883;p45"/>
          <p:cNvSpPr txBox="1"/>
          <p:nvPr/>
        </p:nvSpPr>
        <p:spPr>
          <a:xfrm>
            <a:off x="1679967" y="5052223"/>
            <a:ext cx="2244400" cy="96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srgbClr val="00A05F"/>
                </a:solidFill>
                <a:effectLst/>
                <a:uLnTx/>
                <a:uFillTx/>
                <a:latin typeface="Arcon" panose="00000500000000000000" pitchFamily="50" charset="0"/>
                <a:ea typeface="+mn-ea"/>
                <a:cs typeface="+mn-cs"/>
                <a:sym typeface="Inter"/>
              </a:rPr>
              <a:t>bem selecionado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A05F"/>
                </a:solidFill>
                <a:effectLst/>
                <a:uLnTx/>
                <a:uFillTx/>
                <a:latin typeface="Arcon" panose="00000500000000000000" pitchFamily="50" charset="0"/>
                <a:ea typeface="+mn-ea"/>
                <a:cs typeface="+mn-cs"/>
                <a:sym typeface="Inter"/>
              </a:rPr>
              <a:t>e</a:t>
            </a: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srgbClr val="00A05F"/>
                </a:solidFill>
                <a:effectLst/>
                <a:uLnTx/>
                <a:uFillTx/>
                <a:latin typeface="Arcon" panose="00000500000000000000" pitchFamily="50" charset="0"/>
                <a:ea typeface="+mn-ea"/>
                <a:cs typeface="+mn-cs"/>
                <a:sym typeface="Inter"/>
              </a:rPr>
              <a:t> engajado com o influenciador </a:t>
            </a: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rgbClr val="00A05F"/>
                </a:solidFill>
                <a:effectLst/>
                <a:uLnTx/>
                <a:uFillTx/>
                <a:latin typeface="Arcon" panose="00000500000000000000" pitchFamily="50" charset="0"/>
                <a:ea typeface="+mn-ea"/>
                <a:cs typeface="+mn-cs"/>
                <a:sym typeface="Inter"/>
              </a:rPr>
              <a:t>(&gt;2%)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A05F"/>
              </a:solidFill>
              <a:effectLst/>
              <a:uLnTx/>
              <a:uFillTx/>
              <a:latin typeface="Arcon" panose="00000500000000000000" pitchFamily="50" charset="0"/>
              <a:ea typeface="+mn-ea"/>
              <a:cs typeface="+mn-cs"/>
              <a:sym typeface="Inter"/>
            </a:endParaRPr>
          </a:p>
        </p:txBody>
      </p:sp>
      <p:sp>
        <p:nvSpPr>
          <p:cNvPr id="4884" name="Google Shape;4884;p45"/>
          <p:cNvSpPr txBox="1"/>
          <p:nvPr/>
        </p:nvSpPr>
        <p:spPr>
          <a:xfrm>
            <a:off x="8267633" y="2138813"/>
            <a:ext cx="2244400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A05F"/>
                </a:solidFill>
                <a:effectLst/>
                <a:uLnTx/>
                <a:uFillTx/>
                <a:latin typeface="Arcon" panose="00000500000000000000" pitchFamily="50" charset="0"/>
                <a:ea typeface="+mn-ea"/>
                <a:cs typeface="+mn-cs"/>
                <a:sym typeface="Inter"/>
              </a:rPr>
              <a:t>at</a:t>
            </a: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srgbClr val="00A05F"/>
                </a:solidFill>
                <a:effectLst/>
                <a:uLnTx/>
                <a:uFillTx/>
                <a:latin typeface="Arcon" panose="00000500000000000000" pitchFamily="50" charset="0"/>
                <a:ea typeface="+mn-ea"/>
                <a:cs typeface="+mn-cs"/>
                <a:sym typeface="Inter"/>
              </a:rPr>
              <a:t>rativo e de qualidade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A05F"/>
              </a:solidFill>
              <a:effectLst/>
              <a:uLnTx/>
              <a:uFillTx/>
              <a:latin typeface="Arcon" panose="00000500000000000000" pitchFamily="50" charset="0"/>
              <a:ea typeface="+mn-ea"/>
              <a:cs typeface="+mn-cs"/>
              <a:sym typeface="Inter"/>
            </a:endParaRPr>
          </a:p>
        </p:txBody>
      </p:sp>
      <p:sp>
        <p:nvSpPr>
          <p:cNvPr id="4885" name="Google Shape;4885;p45"/>
          <p:cNvSpPr txBox="1"/>
          <p:nvPr/>
        </p:nvSpPr>
        <p:spPr>
          <a:xfrm>
            <a:off x="1679967" y="3337675"/>
            <a:ext cx="22444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Profissionalismo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4886" name="Google Shape;4886;p45"/>
          <p:cNvSpPr txBox="1"/>
          <p:nvPr/>
        </p:nvSpPr>
        <p:spPr>
          <a:xfrm>
            <a:off x="8267633" y="4861317"/>
            <a:ext cx="22444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+mn-ea"/>
                <a:cs typeface="+mn-cs"/>
                <a:sym typeface="Farro"/>
              </a:rPr>
              <a:t>Marca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+mn-ea"/>
              <a:cs typeface="+mn-cs"/>
              <a:sym typeface="Farro"/>
            </a:endParaRPr>
          </a:p>
        </p:txBody>
      </p:sp>
      <p:sp>
        <p:nvSpPr>
          <p:cNvPr id="4887" name="Google Shape;4887;p45"/>
          <p:cNvSpPr txBox="1"/>
          <p:nvPr/>
        </p:nvSpPr>
        <p:spPr>
          <a:xfrm>
            <a:off x="1679966" y="3507049"/>
            <a:ext cx="2408479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A05F"/>
                </a:solidFill>
                <a:effectLst/>
                <a:uLnTx/>
                <a:uFillTx/>
                <a:latin typeface="Arcon" panose="00000500000000000000" pitchFamily="50" charset="0"/>
                <a:ea typeface="+mn-ea"/>
                <a:cs typeface="+mn-cs"/>
                <a:sym typeface="Inter"/>
              </a:rPr>
              <a:t>d</a:t>
            </a: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srgbClr val="00A05F"/>
                </a:solidFill>
                <a:effectLst/>
                <a:uLnTx/>
                <a:uFillTx/>
                <a:latin typeface="Arcon" panose="00000500000000000000" pitchFamily="50" charset="0"/>
                <a:ea typeface="+mn-ea"/>
                <a:cs typeface="+mn-cs"/>
                <a:sym typeface="Inter"/>
              </a:rPr>
              <a:t>os influenciadores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A05F"/>
              </a:solidFill>
              <a:effectLst/>
              <a:uLnTx/>
              <a:uFillTx/>
              <a:latin typeface="Arcon" panose="00000500000000000000" pitchFamily="50" charset="0"/>
              <a:ea typeface="+mn-ea"/>
              <a:cs typeface="+mn-cs"/>
              <a:sym typeface="Inter"/>
            </a:endParaRPr>
          </a:p>
        </p:txBody>
      </p:sp>
      <p:sp>
        <p:nvSpPr>
          <p:cNvPr id="4888" name="Google Shape;4888;p45"/>
          <p:cNvSpPr txBox="1"/>
          <p:nvPr/>
        </p:nvSpPr>
        <p:spPr>
          <a:xfrm>
            <a:off x="8267633" y="5184885"/>
            <a:ext cx="2244400" cy="729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A05F"/>
                </a:solidFill>
                <a:effectLst/>
                <a:uLnTx/>
                <a:uFillTx/>
                <a:latin typeface="Arcon" panose="00000500000000000000" pitchFamily="50" charset="0"/>
                <a:ea typeface="+mn-ea"/>
                <a:cs typeface="+mn-cs"/>
                <a:sym typeface="Inter"/>
              </a:rPr>
              <a:t>b</a:t>
            </a: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srgbClr val="00A05F"/>
                </a:solidFill>
                <a:effectLst/>
                <a:uLnTx/>
                <a:uFillTx/>
                <a:latin typeface="Arcon" panose="00000500000000000000" pitchFamily="50" charset="0"/>
                <a:ea typeface="+mn-ea"/>
                <a:cs typeface="+mn-cs"/>
                <a:sym typeface="Inter"/>
              </a:rPr>
              <a:t>em posicionada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" sz="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800080"/>
              </a:highlight>
              <a:uLnTx/>
              <a:uFillTx/>
              <a:latin typeface="Arcon" panose="00000500000000000000" pitchFamily="50" charset="0"/>
              <a:ea typeface="+mn-ea"/>
              <a:cs typeface="+mn-cs"/>
              <a:sym typeface="Inter"/>
            </a:endParaRP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0080"/>
                </a:highlight>
                <a:uLnTx/>
                <a:uFillTx/>
                <a:latin typeface="Arcon" panose="00000500000000000000" pitchFamily="50" charset="0"/>
                <a:ea typeface="+mn-ea"/>
                <a:cs typeface="+mn-cs"/>
                <a:sym typeface="Inter"/>
              </a:rPr>
              <a:t>*para campanhas com foco em conversão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800080"/>
              </a:highlight>
              <a:uLnTx/>
              <a:uFillTx/>
              <a:latin typeface="Arcon" panose="00000500000000000000" pitchFamily="50" charset="0"/>
              <a:ea typeface="+mn-ea"/>
              <a:cs typeface="+mn-cs"/>
              <a:sym typeface="Inter"/>
            </a:endParaRPr>
          </a:p>
        </p:txBody>
      </p:sp>
      <p:sp>
        <p:nvSpPr>
          <p:cNvPr id="4889" name="Google Shape;4889;p45"/>
          <p:cNvSpPr txBox="1"/>
          <p:nvPr/>
        </p:nvSpPr>
        <p:spPr>
          <a:xfrm>
            <a:off x="8125083" y="3641087"/>
            <a:ext cx="2386950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00A05F"/>
                </a:solidFill>
                <a:effectLst/>
                <a:uLnTx/>
                <a:uFillTx/>
                <a:latin typeface="Arcon" panose="00000500000000000000" pitchFamily="50" charset="0"/>
                <a:ea typeface="+mn-ea"/>
                <a:cs typeface="+mn-cs"/>
                <a:sym typeface="Inter"/>
              </a:rPr>
              <a:t>n</a:t>
            </a:r>
            <a:r>
              <a:rPr kumimoji="0" lang="en" sz="2000" b="0" i="0" u="none" strike="noStrike" kern="1200" cap="none" spc="0" normalizeH="0" baseline="0" noProof="0" dirty="0">
                <a:ln>
                  <a:noFill/>
                </a:ln>
                <a:solidFill>
                  <a:srgbClr val="00A05F"/>
                </a:solidFill>
                <a:effectLst/>
                <a:uLnTx/>
                <a:uFillTx/>
                <a:latin typeface="Arcon" panose="00000500000000000000" pitchFamily="50" charset="0"/>
                <a:ea typeface="+mn-ea"/>
                <a:cs typeface="+mn-cs"/>
                <a:sym typeface="Inter"/>
              </a:rPr>
              <a:t>ominal com desconto exclusivo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A05F"/>
              </a:solidFill>
              <a:effectLst/>
              <a:uLnTx/>
              <a:uFillTx/>
              <a:latin typeface="Arcon" panose="00000500000000000000" pitchFamily="50" charset="0"/>
              <a:ea typeface="+mn-ea"/>
              <a:cs typeface="+mn-cs"/>
              <a:sym typeface="Inter"/>
            </a:endParaRPr>
          </a:p>
        </p:txBody>
      </p:sp>
      <p:sp>
        <p:nvSpPr>
          <p:cNvPr id="4890" name="Google Shape;4890;p45"/>
          <p:cNvSpPr txBox="1"/>
          <p:nvPr/>
        </p:nvSpPr>
        <p:spPr>
          <a:xfrm>
            <a:off x="1679967" y="1812833"/>
            <a:ext cx="22444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Constância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4891" name="Google Shape;4891;p45"/>
          <p:cNvSpPr txBox="1"/>
          <p:nvPr/>
        </p:nvSpPr>
        <p:spPr>
          <a:xfrm>
            <a:off x="1679967" y="4719799"/>
            <a:ext cx="22444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+mn-ea"/>
                <a:cs typeface="+mn-cs"/>
                <a:sym typeface="Farro"/>
              </a:rPr>
              <a:t>público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+mn-ea"/>
              <a:cs typeface="+mn-cs"/>
              <a:sym typeface="Farro"/>
            </a:endParaRPr>
          </a:p>
        </p:txBody>
      </p:sp>
      <p:sp>
        <p:nvSpPr>
          <p:cNvPr id="4892" name="Google Shape;4892;p45"/>
          <p:cNvSpPr txBox="1"/>
          <p:nvPr/>
        </p:nvSpPr>
        <p:spPr>
          <a:xfrm>
            <a:off x="8267728" y="3337675"/>
            <a:ext cx="22444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+mn-ea"/>
                <a:cs typeface="+mn-cs"/>
                <a:sym typeface="Farro"/>
              </a:rPr>
              <a:t>Cupom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+mn-ea"/>
              <a:cs typeface="+mn-cs"/>
              <a:sym typeface="Farro"/>
            </a:endParaRPr>
          </a:p>
        </p:txBody>
      </p:sp>
      <p:grpSp>
        <p:nvGrpSpPr>
          <p:cNvPr id="4893" name="Google Shape;4893;p45"/>
          <p:cNvGrpSpPr/>
          <p:nvPr/>
        </p:nvGrpSpPr>
        <p:grpSpPr>
          <a:xfrm>
            <a:off x="5895234" y="3649692"/>
            <a:ext cx="401548" cy="452713"/>
            <a:chOff x="3299850" y="238575"/>
            <a:chExt cx="427725" cy="482225"/>
          </a:xfrm>
        </p:grpSpPr>
        <p:sp>
          <p:nvSpPr>
            <p:cNvPr id="4894" name="Google Shape;4894;p45"/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5" name="Google Shape;4895;p45"/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6" name="Google Shape;4896;p45"/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7" name="Google Shape;4897;p45"/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8" name="Google Shape;4898;p45"/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99" name="Google Shape;4899;p45"/>
          <p:cNvSpPr/>
          <p:nvPr/>
        </p:nvSpPr>
        <p:spPr>
          <a:xfrm>
            <a:off x="6040824" y="4275151"/>
            <a:ext cx="104400" cy="10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4900" name="Google Shape;4900;p45"/>
          <p:cNvCxnSpPr>
            <a:stCxn id="4886" idx="1"/>
            <a:endCxn id="4899" idx="4"/>
          </p:cNvCxnSpPr>
          <p:nvPr/>
        </p:nvCxnSpPr>
        <p:spPr>
          <a:xfrm rot="10800000">
            <a:off x="6092833" y="4379717"/>
            <a:ext cx="2174800" cy="6916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01" name="Google Shape;4901;p45"/>
          <p:cNvSpPr/>
          <p:nvPr/>
        </p:nvSpPr>
        <p:spPr>
          <a:xfrm>
            <a:off x="5370899" y="4065600"/>
            <a:ext cx="104400" cy="10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4902" name="Google Shape;4902;p45"/>
          <p:cNvCxnSpPr>
            <a:cxnSpLocks/>
            <a:stCxn id="4891" idx="3"/>
            <a:endCxn id="4901" idx="4"/>
          </p:cNvCxnSpPr>
          <p:nvPr/>
        </p:nvCxnSpPr>
        <p:spPr>
          <a:xfrm flipV="1">
            <a:off x="3924367" y="4170000"/>
            <a:ext cx="1498732" cy="759799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03" name="Google Shape;4903;p45"/>
          <p:cNvSpPr/>
          <p:nvPr/>
        </p:nvSpPr>
        <p:spPr>
          <a:xfrm>
            <a:off x="6932999" y="3494100"/>
            <a:ext cx="104400" cy="10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04" name="Google Shape;4904;p45"/>
          <p:cNvSpPr/>
          <p:nvPr/>
        </p:nvSpPr>
        <p:spPr>
          <a:xfrm>
            <a:off x="4881965" y="3492484"/>
            <a:ext cx="104400" cy="10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05" name="Google Shape;4905;p45"/>
          <p:cNvSpPr/>
          <p:nvPr/>
        </p:nvSpPr>
        <p:spPr>
          <a:xfrm>
            <a:off x="6723824" y="2539984"/>
            <a:ext cx="104400" cy="10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06" name="Google Shape;4906;p45"/>
          <p:cNvSpPr/>
          <p:nvPr/>
        </p:nvSpPr>
        <p:spPr>
          <a:xfrm>
            <a:off x="6043799" y="2128417"/>
            <a:ext cx="104400" cy="104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4907" name="Google Shape;4907;p45"/>
          <p:cNvCxnSpPr>
            <a:stCxn id="4890" idx="3"/>
            <a:endCxn id="4906" idx="0"/>
          </p:cNvCxnSpPr>
          <p:nvPr/>
        </p:nvCxnSpPr>
        <p:spPr>
          <a:xfrm>
            <a:off x="3924367" y="2022833"/>
            <a:ext cx="2171600" cy="1056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8" name="Google Shape;4908;p45"/>
          <p:cNvCxnSpPr>
            <a:stCxn id="4881" idx="1"/>
            <a:endCxn id="4905" idx="0"/>
          </p:cNvCxnSpPr>
          <p:nvPr/>
        </p:nvCxnSpPr>
        <p:spPr>
          <a:xfrm flipH="1">
            <a:off x="6776033" y="2022833"/>
            <a:ext cx="1491600" cy="5172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9" name="Google Shape;4909;p45"/>
          <p:cNvCxnSpPr>
            <a:stCxn id="4885" idx="3"/>
            <a:endCxn id="4904" idx="2"/>
          </p:cNvCxnSpPr>
          <p:nvPr/>
        </p:nvCxnSpPr>
        <p:spPr>
          <a:xfrm rot="10800000" flipH="1">
            <a:off x="3924367" y="3544675"/>
            <a:ext cx="957600" cy="2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0" name="Google Shape;4910;p45"/>
          <p:cNvCxnSpPr>
            <a:stCxn id="4892" idx="1"/>
            <a:endCxn id="4903" idx="2"/>
          </p:cNvCxnSpPr>
          <p:nvPr/>
        </p:nvCxnSpPr>
        <p:spPr>
          <a:xfrm rot="10800000">
            <a:off x="6932928" y="3546275"/>
            <a:ext cx="1334800" cy="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11" name="Google Shape;4911;p45"/>
          <p:cNvGrpSpPr/>
          <p:nvPr/>
        </p:nvGrpSpPr>
        <p:grpSpPr>
          <a:xfrm>
            <a:off x="939000" y="3310857"/>
            <a:ext cx="763600" cy="763600"/>
            <a:chOff x="704250" y="2609850"/>
            <a:chExt cx="572700" cy="572700"/>
          </a:xfrm>
        </p:grpSpPr>
        <p:sp>
          <p:nvSpPr>
            <p:cNvPr id="4912" name="Google Shape;4912;p45"/>
            <p:cNvSpPr/>
            <p:nvPr/>
          </p:nvSpPr>
          <p:spPr>
            <a:xfrm>
              <a:off x="704250" y="2609850"/>
              <a:ext cx="572700" cy="572700"/>
            </a:xfrm>
            <a:prstGeom prst="ellipse">
              <a:avLst/>
            </a:prstGeom>
            <a:gradFill>
              <a:gsLst>
                <a:gs pos="0">
                  <a:srgbClr val="B80090">
                    <a:alpha val="37254"/>
                  </a:srgbClr>
                </a:gs>
                <a:gs pos="100000">
                  <a:srgbClr val="880083">
                    <a:alpha val="54117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4913" name="Google Shape;4913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2701" y="2658301"/>
              <a:ext cx="475799" cy="475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14" name="Google Shape;4914;p45"/>
          <p:cNvGrpSpPr/>
          <p:nvPr/>
        </p:nvGrpSpPr>
        <p:grpSpPr>
          <a:xfrm>
            <a:off x="919995" y="4770055"/>
            <a:ext cx="763600" cy="763600"/>
            <a:chOff x="704250" y="3676650"/>
            <a:chExt cx="572700" cy="572700"/>
          </a:xfrm>
        </p:grpSpPr>
        <p:sp>
          <p:nvSpPr>
            <p:cNvPr id="4915" name="Google Shape;4915;p45"/>
            <p:cNvSpPr/>
            <p:nvPr/>
          </p:nvSpPr>
          <p:spPr>
            <a:xfrm>
              <a:off x="704250" y="3676650"/>
              <a:ext cx="572700" cy="572700"/>
            </a:xfrm>
            <a:prstGeom prst="ellipse">
              <a:avLst/>
            </a:prstGeom>
            <a:gradFill>
              <a:gsLst>
                <a:gs pos="0">
                  <a:srgbClr val="11FFD7">
                    <a:alpha val="42352"/>
                  </a:srgbClr>
                </a:gs>
                <a:gs pos="100000">
                  <a:srgbClr val="068872">
                    <a:alpha val="50588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4916" name="Google Shape;4916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2701" y="3725101"/>
              <a:ext cx="475799" cy="475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17" name="Google Shape;4917;p45"/>
          <p:cNvGrpSpPr/>
          <p:nvPr/>
        </p:nvGrpSpPr>
        <p:grpSpPr>
          <a:xfrm>
            <a:off x="939000" y="1767597"/>
            <a:ext cx="763600" cy="763600"/>
            <a:chOff x="704250" y="1390650"/>
            <a:chExt cx="572700" cy="572700"/>
          </a:xfrm>
        </p:grpSpPr>
        <p:sp>
          <p:nvSpPr>
            <p:cNvPr id="4918" name="Google Shape;4918;p45"/>
            <p:cNvSpPr/>
            <p:nvPr/>
          </p:nvSpPr>
          <p:spPr>
            <a:xfrm>
              <a:off x="704250" y="1390650"/>
              <a:ext cx="572700" cy="572700"/>
            </a:xfrm>
            <a:prstGeom prst="ellipse">
              <a:avLst/>
            </a:prstGeom>
            <a:gradFill>
              <a:gsLst>
                <a:gs pos="0">
                  <a:srgbClr val="6625B4">
                    <a:alpha val="45490"/>
                  </a:srgbClr>
                </a:gs>
                <a:gs pos="100000">
                  <a:srgbClr val="291244">
                    <a:alpha val="58039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4919" name="Google Shape;4919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2701" y="1439101"/>
              <a:ext cx="475799" cy="475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20" name="Google Shape;4920;p45"/>
          <p:cNvGrpSpPr/>
          <p:nvPr/>
        </p:nvGrpSpPr>
        <p:grpSpPr>
          <a:xfrm>
            <a:off x="10489400" y="3486151"/>
            <a:ext cx="763600" cy="763600"/>
            <a:chOff x="7867050" y="2609850"/>
            <a:chExt cx="572700" cy="572700"/>
          </a:xfrm>
        </p:grpSpPr>
        <p:sp>
          <p:nvSpPr>
            <p:cNvPr id="4921" name="Google Shape;4921;p45"/>
            <p:cNvSpPr/>
            <p:nvPr/>
          </p:nvSpPr>
          <p:spPr>
            <a:xfrm>
              <a:off x="7867050" y="2609850"/>
              <a:ext cx="572700" cy="572700"/>
            </a:xfrm>
            <a:prstGeom prst="ellipse">
              <a:avLst/>
            </a:prstGeom>
            <a:gradFill>
              <a:gsLst>
                <a:gs pos="0">
                  <a:srgbClr val="FA00C4">
                    <a:alpha val="71764"/>
                  </a:srgbClr>
                </a:gs>
                <a:gs pos="100000">
                  <a:srgbClr val="73055B">
                    <a:alpha val="6784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4922" name="Google Shape;4922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15501" y="2658301"/>
              <a:ext cx="475799" cy="475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23" name="Google Shape;4923;p45"/>
          <p:cNvGrpSpPr/>
          <p:nvPr/>
        </p:nvGrpSpPr>
        <p:grpSpPr>
          <a:xfrm>
            <a:off x="10489400" y="5016500"/>
            <a:ext cx="763600" cy="763600"/>
            <a:chOff x="7867050" y="3676650"/>
            <a:chExt cx="572700" cy="572700"/>
          </a:xfrm>
        </p:grpSpPr>
        <p:sp>
          <p:nvSpPr>
            <p:cNvPr id="4924" name="Google Shape;4924;p45"/>
            <p:cNvSpPr/>
            <p:nvPr/>
          </p:nvSpPr>
          <p:spPr>
            <a:xfrm>
              <a:off x="7867050" y="3676650"/>
              <a:ext cx="572700" cy="572700"/>
            </a:xfrm>
            <a:prstGeom prst="ellipse">
              <a:avLst/>
            </a:prstGeom>
            <a:gradFill>
              <a:gsLst>
                <a:gs pos="0">
                  <a:srgbClr val="FFFFFF">
                    <a:alpha val="64705"/>
                  </a:srgbClr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4925" name="Google Shape;4925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15501" y="3725101"/>
              <a:ext cx="475799" cy="475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26" name="Google Shape;4926;p45"/>
          <p:cNvGrpSpPr/>
          <p:nvPr/>
        </p:nvGrpSpPr>
        <p:grpSpPr>
          <a:xfrm>
            <a:off x="10489400" y="1955800"/>
            <a:ext cx="763600" cy="763600"/>
            <a:chOff x="7867050" y="1390650"/>
            <a:chExt cx="572700" cy="572700"/>
          </a:xfrm>
        </p:grpSpPr>
        <p:sp>
          <p:nvSpPr>
            <p:cNvPr id="4927" name="Google Shape;4927;p45"/>
            <p:cNvSpPr/>
            <p:nvPr/>
          </p:nvSpPr>
          <p:spPr>
            <a:xfrm>
              <a:off x="7867050" y="1390650"/>
              <a:ext cx="572700" cy="572700"/>
            </a:xfrm>
            <a:prstGeom prst="ellipse">
              <a:avLst/>
            </a:prstGeom>
            <a:gradFill>
              <a:gsLst>
                <a:gs pos="0">
                  <a:srgbClr val="521270">
                    <a:alpha val="34117"/>
                  </a:srgbClr>
                </a:gs>
                <a:gs pos="100000">
                  <a:srgbClr val="440342">
                    <a:alpha val="59607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4928" name="Google Shape;4928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15501" y="1439101"/>
              <a:ext cx="475799" cy="4757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2637324B-BC4C-4F85-B511-7A6B4AFE3843}"/>
              </a:ext>
            </a:extLst>
          </p:cNvPr>
          <p:cNvSpPr txBox="1"/>
          <p:nvPr/>
        </p:nvSpPr>
        <p:spPr>
          <a:xfrm>
            <a:off x="3142312" y="501081"/>
            <a:ext cx="5907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0000800000000000000" pitchFamily="50" charset="0"/>
                <a:ea typeface="+mn-ea"/>
                <a:cs typeface="+mn-cs"/>
              </a:rPr>
              <a:t>Pontos favoráveis para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0000800000000000000" pitchFamily="50" charset="0"/>
                <a:ea typeface="+mn-ea"/>
                <a:cs typeface="+mn-cs"/>
              </a:rPr>
              <a:t>uma boa campanha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0000800000000000000" pitchFamily="50" charset="0"/>
              <a:ea typeface="+mn-ea"/>
              <a:cs typeface="+mn-cs"/>
            </a:endParaRPr>
          </a:p>
        </p:txBody>
      </p:sp>
      <p:pic>
        <p:nvPicPr>
          <p:cNvPr id="83" name="Imagem 82" descr="Uma imagem contendo mouse&#10;&#10;Descrição gerada automaticamente">
            <a:extLst>
              <a:ext uri="{FF2B5EF4-FFF2-40B4-BE49-F238E27FC236}">
                <a16:creationId xmlns:a16="http://schemas.microsoft.com/office/drawing/2014/main" id="{13959CAA-69D0-4B7C-888D-04E23C99F8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22"/>
          <a:stretch/>
        </p:blipFill>
        <p:spPr>
          <a:xfrm flipV="1">
            <a:off x="0" y="5417209"/>
            <a:ext cx="4554152" cy="1440791"/>
          </a:xfrm>
          <a:prstGeom prst="rect">
            <a:avLst/>
          </a:prstGeom>
        </p:spPr>
      </p:pic>
      <p:pic>
        <p:nvPicPr>
          <p:cNvPr id="84" name="Imagem 83" descr="Uma imagem contendo mouse&#10;&#10;Descrição gerada automaticamente">
            <a:extLst>
              <a:ext uri="{FF2B5EF4-FFF2-40B4-BE49-F238E27FC236}">
                <a16:creationId xmlns:a16="http://schemas.microsoft.com/office/drawing/2014/main" id="{11BF1568-B504-4336-A0B5-3165BAB5CD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70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22"/>
          <a:stretch/>
        </p:blipFill>
        <p:spPr>
          <a:xfrm rot="10800000" flipV="1">
            <a:off x="7922530" y="-462741"/>
            <a:ext cx="4554152" cy="144079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C765122-4F51-4B02-9503-552A94232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62" y="1955801"/>
            <a:ext cx="387046" cy="38704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CA959D1-48A3-4373-88D3-7E95CA6220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2" y="3456220"/>
            <a:ext cx="436996" cy="43699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1CBD131-9087-4805-BE23-07715F10FE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593" y="2170344"/>
            <a:ext cx="355934" cy="35593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307220E-1D8E-4CDC-8451-3A5D802E5B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699222" y="3699808"/>
            <a:ext cx="332286" cy="33228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772B00A-31AF-4961-9060-2FA3C6A90F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203" y="5211138"/>
            <a:ext cx="374324" cy="37432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B3C361B-6D1B-4A0E-81AB-16FC2AA1B77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" y="4957340"/>
            <a:ext cx="387497" cy="3874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ouse&#10;&#10;Descrição gerada automaticamente">
            <a:extLst>
              <a:ext uri="{FF2B5EF4-FFF2-40B4-BE49-F238E27FC236}">
                <a16:creationId xmlns:a16="http://schemas.microsoft.com/office/drawing/2014/main" id="{EBFAB570-B5E6-4C47-940E-B59484BF77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22"/>
          <a:stretch/>
        </p:blipFill>
        <p:spPr>
          <a:xfrm rot="10800000" flipH="1">
            <a:off x="-1240571" y="5267303"/>
            <a:ext cx="5450983" cy="1629371"/>
          </a:xfrm>
          <a:prstGeom prst="rect">
            <a:avLst/>
          </a:prstGeom>
        </p:spPr>
      </p:pic>
      <p:pic>
        <p:nvPicPr>
          <p:cNvPr id="5" name="Imagem 4" descr="Uma imagem contendo mouse&#10;&#10;Descrição gerada automaticamente">
            <a:extLst>
              <a:ext uri="{FF2B5EF4-FFF2-40B4-BE49-F238E27FC236}">
                <a16:creationId xmlns:a16="http://schemas.microsoft.com/office/drawing/2014/main" id="{4BC97D8F-0E78-4054-8F45-9509BFAC0A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822"/>
          <a:stretch/>
        </p:blipFill>
        <p:spPr>
          <a:xfrm flipH="1">
            <a:off x="9323822" y="-17756"/>
            <a:ext cx="2894812" cy="1156065"/>
          </a:xfrm>
          <a:prstGeom prst="rect">
            <a:avLst/>
          </a:prstGeom>
        </p:spPr>
      </p:pic>
      <p:pic>
        <p:nvPicPr>
          <p:cNvPr id="7" name="Imagem 6" descr="Interface gráfica do usuário&#10;&#10;Descrição gerada automaticamente com confiança média">
            <a:hlinkClick r:id="rId4"/>
            <a:extLst>
              <a:ext uri="{FF2B5EF4-FFF2-40B4-BE49-F238E27FC236}">
                <a16:creationId xmlns:a16="http://schemas.microsoft.com/office/drawing/2014/main" id="{E5F4CA8C-3AC2-4C56-A0FC-7FE227D20F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0429" y="2305235"/>
            <a:ext cx="1194318" cy="631385"/>
          </a:xfrm>
          <a:prstGeom prst="rect">
            <a:avLst/>
          </a:prstGeom>
        </p:spPr>
      </p:pic>
      <p:pic>
        <p:nvPicPr>
          <p:cNvPr id="1030" name="Picture 6" descr="Blog - Foreli Berloques">
            <a:hlinkClick r:id="rId6"/>
            <a:extLst>
              <a:ext uri="{FF2B5EF4-FFF2-40B4-BE49-F238E27FC236}">
                <a16:creationId xmlns:a16="http://schemas.microsoft.com/office/drawing/2014/main" id="{A6AA2DA9-1F2C-4A2D-ADEF-3EF17EF80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 t="29797" r="19228" b="20945"/>
          <a:stretch/>
        </p:blipFill>
        <p:spPr bwMode="auto">
          <a:xfrm>
            <a:off x="3681974" y="2305235"/>
            <a:ext cx="1586204" cy="50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azpraCa Cupom &gt; Envia Ofertas">
            <a:hlinkClick r:id="rId8"/>
            <a:extLst>
              <a:ext uri="{FF2B5EF4-FFF2-40B4-BE49-F238E27FC236}">
                <a16:creationId xmlns:a16="http://schemas.microsoft.com/office/drawing/2014/main" id="{E45B99F4-5DC1-436F-A9D5-A4AD44546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98" y="2000456"/>
            <a:ext cx="1478073" cy="11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bra Cadabra - Página inicial | Facebook">
            <a:hlinkClick r:id="rId10"/>
            <a:extLst>
              <a:ext uri="{FF2B5EF4-FFF2-40B4-BE49-F238E27FC236}">
                <a16:creationId xmlns:a16="http://schemas.microsoft.com/office/drawing/2014/main" id="{5F81B55D-1111-4641-8F9B-2B650BEA0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82" y="1987473"/>
            <a:ext cx="965241" cy="96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ntrega Garantida | Duty Cosméticos">
            <a:hlinkClick r:id="rId12"/>
            <a:extLst>
              <a:ext uri="{FF2B5EF4-FFF2-40B4-BE49-F238E27FC236}">
                <a16:creationId xmlns:a16="http://schemas.microsoft.com/office/drawing/2014/main" id="{64479535-4087-4A3D-B3B3-A2862F371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744" y="4005575"/>
            <a:ext cx="2708998" cy="38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té 10% de desconto Virtual Joias cupom de desconto, cupons e códigos  promocionais | maio 2021">
            <a:hlinkClick r:id="rId14"/>
            <a:extLst>
              <a:ext uri="{FF2B5EF4-FFF2-40B4-BE49-F238E27FC236}">
                <a16:creationId xmlns:a16="http://schemas.microsoft.com/office/drawing/2014/main" id="{56B3B744-F712-4FAD-8241-2620A168E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29393" r="9445" b="25402"/>
          <a:stretch/>
        </p:blipFill>
        <p:spPr bwMode="auto">
          <a:xfrm>
            <a:off x="4741501" y="5287204"/>
            <a:ext cx="2708998" cy="51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B8903A-D56B-47CB-8B1F-C4E1FD0F220D}"/>
              </a:ext>
            </a:extLst>
          </p:cNvPr>
          <p:cNvSpPr txBox="1"/>
          <p:nvPr/>
        </p:nvSpPr>
        <p:spPr>
          <a:xfrm>
            <a:off x="3544661" y="560276"/>
            <a:ext cx="510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rgbClr val="202764"/>
                </a:solidFill>
                <a:latin typeface="LEMON MILK Bold" panose="00000800000000000000" pitchFamily="50" charset="0"/>
              </a:rPr>
              <a:t>Alguns CLIENTES QUE JÁ </a:t>
            </a:r>
          </a:p>
          <a:p>
            <a:pPr algn="ctr"/>
            <a:r>
              <a:rPr lang="pt-BR" sz="2400" dirty="0">
                <a:solidFill>
                  <a:srgbClr val="202764"/>
                </a:solidFill>
                <a:latin typeface="LEMON MILK Bold" panose="00000800000000000000" pitchFamily="50" charset="0"/>
              </a:rPr>
              <a:t>PARTICIPARAM DO PROJETO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C4156E4-8E1B-48D5-8F94-610D54245DBF}"/>
              </a:ext>
            </a:extLst>
          </p:cNvPr>
          <p:cNvSpPr txBox="1"/>
          <p:nvPr/>
        </p:nvSpPr>
        <p:spPr>
          <a:xfrm>
            <a:off x="11544300" y="6200775"/>
            <a:ext cx="43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281F64"/>
                </a:solidFill>
                <a:latin typeface="LEMON MILK Bold" panose="00000800000000000000" pitchFamily="50" charset="0"/>
              </a:rPr>
              <a:t>5</a:t>
            </a:r>
          </a:p>
        </p:txBody>
      </p:sp>
      <p:pic>
        <p:nvPicPr>
          <p:cNvPr id="3" name="Picture 2" descr="Minha Troca - Francisca Joias">
            <a:extLst>
              <a:ext uri="{FF2B5EF4-FFF2-40B4-BE49-F238E27FC236}">
                <a16:creationId xmlns:a16="http://schemas.microsoft.com/office/drawing/2014/main" id="{C35EDB87-ECB4-49CB-B715-C8ABEC86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23" y="3463704"/>
            <a:ext cx="2719754" cy="129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D83D539-768D-4E1C-8212-0781BBD54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34" y="5229596"/>
            <a:ext cx="1215418" cy="5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2D94D68E-4BC5-45EF-804E-FB584C4F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001" y="5165736"/>
            <a:ext cx="1565965" cy="7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63336B4-7FCC-4A51-B6F4-499F5207896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907" y="3991828"/>
            <a:ext cx="2015855" cy="4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6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2EF5CA68-740B-4A72-9715-BA86A4B191B9}"/>
              </a:ext>
            </a:extLst>
          </p:cNvPr>
          <p:cNvSpPr/>
          <p:nvPr/>
        </p:nvSpPr>
        <p:spPr>
          <a:xfrm>
            <a:off x="3832504" y="5215342"/>
            <a:ext cx="1461155" cy="362961"/>
          </a:xfrm>
          <a:prstGeom prst="roundRect">
            <a:avLst/>
          </a:prstGeom>
          <a:gradFill>
            <a:gsLst>
              <a:gs pos="48000">
                <a:srgbClr val="5A5474"/>
              </a:gs>
              <a:gs pos="100000">
                <a:srgbClr val="0E9962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08529AA0-6FC5-48CE-AE5C-04137F2106E7}"/>
              </a:ext>
            </a:extLst>
          </p:cNvPr>
          <p:cNvSpPr txBox="1"/>
          <p:nvPr/>
        </p:nvSpPr>
        <p:spPr>
          <a:xfrm>
            <a:off x="3999447" y="5320641"/>
            <a:ext cx="1111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Casa/família</a:t>
            </a:r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CDA86985-15F1-4201-A04D-92B66501F44E}"/>
              </a:ext>
            </a:extLst>
          </p:cNvPr>
          <p:cNvSpPr/>
          <p:nvPr/>
        </p:nvSpPr>
        <p:spPr>
          <a:xfrm>
            <a:off x="6874872" y="5215342"/>
            <a:ext cx="1461155" cy="362961"/>
          </a:xfrm>
          <a:prstGeom prst="roundRect">
            <a:avLst/>
          </a:prstGeom>
          <a:gradFill>
            <a:gsLst>
              <a:gs pos="48000">
                <a:srgbClr val="5A5474"/>
              </a:gs>
              <a:gs pos="100000">
                <a:srgbClr val="0E9962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E56475E6-5F8C-4921-9271-361BDE7D6CDD}"/>
              </a:ext>
            </a:extLst>
          </p:cNvPr>
          <p:cNvSpPr txBox="1"/>
          <p:nvPr/>
        </p:nvSpPr>
        <p:spPr>
          <a:xfrm>
            <a:off x="6898348" y="5320641"/>
            <a:ext cx="1398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Casa/decoração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09996C7C-C07E-4C41-A8A1-E1AC46BF6069}"/>
              </a:ext>
            </a:extLst>
          </p:cNvPr>
          <p:cNvSpPr/>
          <p:nvPr/>
        </p:nvSpPr>
        <p:spPr>
          <a:xfrm>
            <a:off x="9840110" y="5215342"/>
            <a:ext cx="1461155" cy="362961"/>
          </a:xfrm>
          <a:prstGeom prst="roundRect">
            <a:avLst/>
          </a:prstGeom>
          <a:gradFill>
            <a:gsLst>
              <a:gs pos="48000">
                <a:srgbClr val="5A5474"/>
              </a:gs>
              <a:gs pos="100000">
                <a:srgbClr val="0E9962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73A965BA-AC77-4925-B965-F488E09A9313}"/>
              </a:ext>
            </a:extLst>
          </p:cNvPr>
          <p:cNvSpPr txBox="1"/>
          <p:nvPr/>
        </p:nvSpPr>
        <p:spPr>
          <a:xfrm>
            <a:off x="9927708" y="5320641"/>
            <a:ext cx="12698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Lifestyle</a:t>
            </a:r>
            <a:r>
              <a:rPr lang="pt-BR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/fitness</a:t>
            </a:r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DD8209B0-27C9-4024-91A9-9C126E02FF3B}"/>
              </a:ext>
            </a:extLst>
          </p:cNvPr>
          <p:cNvSpPr/>
          <p:nvPr/>
        </p:nvSpPr>
        <p:spPr>
          <a:xfrm>
            <a:off x="867266" y="5215342"/>
            <a:ext cx="1461155" cy="362961"/>
          </a:xfrm>
          <a:prstGeom prst="roundRect">
            <a:avLst/>
          </a:prstGeom>
          <a:gradFill>
            <a:gsLst>
              <a:gs pos="48000">
                <a:srgbClr val="5A5474"/>
              </a:gs>
              <a:gs pos="100000">
                <a:srgbClr val="0E9962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EFC4E7BF-DF38-47D0-B57D-7047D79761EB}"/>
              </a:ext>
            </a:extLst>
          </p:cNvPr>
          <p:cNvSpPr txBox="1"/>
          <p:nvPr/>
        </p:nvSpPr>
        <p:spPr>
          <a:xfrm>
            <a:off x="890737" y="5320641"/>
            <a:ext cx="1398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Casa/decoração</a:t>
            </a: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71624BD0-D6E4-4B05-AC7D-6478CC1854A5}"/>
              </a:ext>
            </a:extLst>
          </p:cNvPr>
          <p:cNvSpPr/>
          <p:nvPr/>
        </p:nvSpPr>
        <p:spPr>
          <a:xfrm>
            <a:off x="3832504" y="1842433"/>
            <a:ext cx="1461155" cy="362961"/>
          </a:xfrm>
          <a:prstGeom prst="roundRect">
            <a:avLst/>
          </a:prstGeom>
          <a:gradFill>
            <a:gsLst>
              <a:gs pos="48000">
                <a:srgbClr val="5A5474"/>
              </a:gs>
              <a:gs pos="100000">
                <a:srgbClr val="0E9962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A9DA0BD4-894C-49B0-BBB4-E1657D21B2C1}"/>
              </a:ext>
            </a:extLst>
          </p:cNvPr>
          <p:cNvSpPr txBox="1"/>
          <p:nvPr/>
        </p:nvSpPr>
        <p:spPr>
          <a:xfrm>
            <a:off x="3956966" y="1860180"/>
            <a:ext cx="1196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Beleza/cabelo</a:t>
            </a: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83DFC48C-E6E7-4024-8060-F3F9CA2121F0}"/>
              </a:ext>
            </a:extLst>
          </p:cNvPr>
          <p:cNvSpPr/>
          <p:nvPr/>
        </p:nvSpPr>
        <p:spPr>
          <a:xfrm>
            <a:off x="6874872" y="1842433"/>
            <a:ext cx="1461155" cy="362961"/>
          </a:xfrm>
          <a:prstGeom prst="roundRect">
            <a:avLst/>
          </a:prstGeom>
          <a:gradFill>
            <a:gsLst>
              <a:gs pos="48000">
                <a:srgbClr val="5A5474"/>
              </a:gs>
              <a:gs pos="100000">
                <a:srgbClr val="0E9962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A89129F-E518-4BA9-B168-5F79E129678B}"/>
              </a:ext>
            </a:extLst>
          </p:cNvPr>
          <p:cNvSpPr txBox="1"/>
          <p:nvPr/>
        </p:nvSpPr>
        <p:spPr>
          <a:xfrm>
            <a:off x="6914376" y="1860180"/>
            <a:ext cx="1366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Moda masculina</a:t>
            </a: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4D8308DA-C8E9-41C6-862B-499767356E62}"/>
              </a:ext>
            </a:extLst>
          </p:cNvPr>
          <p:cNvSpPr/>
          <p:nvPr/>
        </p:nvSpPr>
        <p:spPr>
          <a:xfrm>
            <a:off x="9840110" y="1842433"/>
            <a:ext cx="1461155" cy="362961"/>
          </a:xfrm>
          <a:prstGeom prst="roundRect">
            <a:avLst/>
          </a:prstGeom>
          <a:gradFill>
            <a:gsLst>
              <a:gs pos="48000">
                <a:srgbClr val="5A5474"/>
              </a:gs>
              <a:gs pos="100000">
                <a:srgbClr val="0E9962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523C7459-D0B7-4EA7-833E-914AB47E9664}"/>
              </a:ext>
            </a:extLst>
          </p:cNvPr>
          <p:cNvSpPr txBox="1"/>
          <p:nvPr/>
        </p:nvSpPr>
        <p:spPr>
          <a:xfrm>
            <a:off x="9983811" y="1860180"/>
            <a:ext cx="1157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Viagens/lazer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FBAC30A-F3F9-4056-9306-4FF5A4317E5E}"/>
              </a:ext>
            </a:extLst>
          </p:cNvPr>
          <p:cNvSpPr/>
          <p:nvPr/>
        </p:nvSpPr>
        <p:spPr>
          <a:xfrm>
            <a:off x="867266" y="1842433"/>
            <a:ext cx="1461155" cy="362961"/>
          </a:xfrm>
          <a:prstGeom prst="roundRect">
            <a:avLst/>
          </a:prstGeom>
          <a:gradFill>
            <a:gsLst>
              <a:gs pos="48000">
                <a:srgbClr val="5A5474"/>
              </a:gs>
              <a:gs pos="100000">
                <a:srgbClr val="0E9962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C90CD11-9BE3-408A-AB1C-1B3D4B758ECA}"/>
              </a:ext>
            </a:extLst>
          </p:cNvPr>
          <p:cNvSpPr txBox="1"/>
          <p:nvPr/>
        </p:nvSpPr>
        <p:spPr>
          <a:xfrm>
            <a:off x="2034633" y="656107"/>
            <a:ext cx="8122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rgbClr val="202764"/>
                </a:solidFill>
                <a:latin typeface="LEMON MILK Bold" panose="00000800000000000000" pitchFamily="50" charset="0"/>
              </a:rPr>
              <a:t>Alguns INFLUENCERS QUE JÁ PARTICIPARAM </a:t>
            </a:r>
          </a:p>
          <a:p>
            <a:pPr algn="ctr"/>
            <a:r>
              <a:rPr lang="pt-BR" sz="2400" dirty="0">
                <a:solidFill>
                  <a:srgbClr val="202764"/>
                </a:solidFill>
                <a:latin typeface="LEMON MILK Bold" panose="00000800000000000000" pitchFamily="50" charset="0"/>
              </a:rPr>
              <a:t>DAS NOSSAS campanhas</a:t>
            </a:r>
          </a:p>
        </p:txBody>
      </p:sp>
      <p:pic>
        <p:nvPicPr>
          <p:cNvPr id="12" name="Imagem 11" descr="Uma imagem contendo mouse&#10;&#10;Descrição gerada automaticamente">
            <a:extLst>
              <a:ext uri="{FF2B5EF4-FFF2-40B4-BE49-F238E27FC236}">
                <a16:creationId xmlns:a16="http://schemas.microsoft.com/office/drawing/2014/main" id="{B673D118-0F94-4070-8A61-D4A09ED096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5110649" y="-812083"/>
            <a:ext cx="7323570" cy="596510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5D2E3EB-4C89-408F-8576-FA8923031F4B}"/>
              </a:ext>
            </a:extLst>
          </p:cNvPr>
          <p:cNvSpPr txBox="1"/>
          <p:nvPr/>
        </p:nvSpPr>
        <p:spPr>
          <a:xfrm>
            <a:off x="11544300" y="620077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rgbClr val="281F64"/>
                </a:solidFill>
                <a:latin typeface="LEMON MILK Bold" panose="00000800000000000000" pitchFamily="50" charset="0"/>
              </a:rPr>
              <a:t>7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245A4EB-FC48-4EB5-9821-AC69B8D71F04}"/>
              </a:ext>
            </a:extLst>
          </p:cNvPr>
          <p:cNvSpPr/>
          <p:nvPr/>
        </p:nvSpPr>
        <p:spPr>
          <a:xfrm>
            <a:off x="3158582" y="2092751"/>
            <a:ext cx="2865748" cy="1479973"/>
          </a:xfrm>
          <a:prstGeom prst="roundRect">
            <a:avLst>
              <a:gd name="adj" fmla="val 7086"/>
            </a:avLst>
          </a:prstGeom>
          <a:gradFill>
            <a:gsLst>
              <a:gs pos="0">
                <a:srgbClr val="8B2681"/>
              </a:gs>
              <a:gs pos="43000">
                <a:srgbClr val="5A5474"/>
              </a:gs>
              <a:gs pos="100000">
                <a:srgbClr val="0E996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BFFCFCC-4094-4384-A978-54C49F231946}"/>
              </a:ext>
            </a:extLst>
          </p:cNvPr>
          <p:cNvSpPr/>
          <p:nvPr/>
        </p:nvSpPr>
        <p:spPr>
          <a:xfrm>
            <a:off x="162330" y="2092751"/>
            <a:ext cx="2865748" cy="1479973"/>
          </a:xfrm>
          <a:prstGeom prst="roundRect">
            <a:avLst>
              <a:gd name="adj" fmla="val 7086"/>
            </a:avLst>
          </a:prstGeom>
          <a:gradFill>
            <a:gsLst>
              <a:gs pos="0">
                <a:srgbClr val="8B2681"/>
              </a:gs>
              <a:gs pos="43000">
                <a:srgbClr val="5A5474"/>
              </a:gs>
              <a:gs pos="100000">
                <a:srgbClr val="0E996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0AC8D452-E148-4AC4-843A-84580C6F713E}"/>
              </a:ext>
            </a:extLst>
          </p:cNvPr>
          <p:cNvSpPr/>
          <p:nvPr/>
        </p:nvSpPr>
        <p:spPr>
          <a:xfrm>
            <a:off x="9151086" y="2092751"/>
            <a:ext cx="2865748" cy="1479973"/>
          </a:xfrm>
          <a:prstGeom prst="roundRect">
            <a:avLst>
              <a:gd name="adj" fmla="val 7086"/>
            </a:avLst>
          </a:prstGeom>
          <a:gradFill>
            <a:gsLst>
              <a:gs pos="0">
                <a:srgbClr val="8B2681"/>
              </a:gs>
              <a:gs pos="43000">
                <a:srgbClr val="5A5474"/>
              </a:gs>
              <a:gs pos="100000">
                <a:srgbClr val="0E996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1D2AC5B-0B5F-41DD-883C-4D2161217474}"/>
              </a:ext>
            </a:extLst>
          </p:cNvPr>
          <p:cNvSpPr/>
          <p:nvPr/>
        </p:nvSpPr>
        <p:spPr>
          <a:xfrm>
            <a:off x="6154834" y="2092751"/>
            <a:ext cx="2865748" cy="1479973"/>
          </a:xfrm>
          <a:prstGeom prst="roundRect">
            <a:avLst>
              <a:gd name="adj" fmla="val 7086"/>
            </a:avLst>
          </a:prstGeom>
          <a:gradFill>
            <a:gsLst>
              <a:gs pos="0">
                <a:srgbClr val="8B2681"/>
              </a:gs>
              <a:gs pos="43000">
                <a:srgbClr val="5A5474"/>
              </a:gs>
              <a:gs pos="100000">
                <a:srgbClr val="0E996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79AA1EDF-8779-4D6A-8BAA-0E3389ED7DE9}"/>
              </a:ext>
            </a:extLst>
          </p:cNvPr>
          <p:cNvSpPr/>
          <p:nvPr/>
        </p:nvSpPr>
        <p:spPr>
          <a:xfrm>
            <a:off x="3158582" y="3826268"/>
            <a:ext cx="2865748" cy="1479973"/>
          </a:xfrm>
          <a:prstGeom prst="roundRect">
            <a:avLst>
              <a:gd name="adj" fmla="val 7086"/>
            </a:avLst>
          </a:prstGeom>
          <a:gradFill>
            <a:gsLst>
              <a:gs pos="0">
                <a:srgbClr val="8B2681"/>
              </a:gs>
              <a:gs pos="43000">
                <a:srgbClr val="5A5474"/>
              </a:gs>
              <a:gs pos="100000">
                <a:srgbClr val="0E996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708D7625-EF7D-430C-AA5D-7CE57F74D768}"/>
              </a:ext>
            </a:extLst>
          </p:cNvPr>
          <p:cNvSpPr/>
          <p:nvPr/>
        </p:nvSpPr>
        <p:spPr>
          <a:xfrm>
            <a:off x="162330" y="3826268"/>
            <a:ext cx="2865748" cy="1479973"/>
          </a:xfrm>
          <a:prstGeom prst="roundRect">
            <a:avLst>
              <a:gd name="adj" fmla="val 7086"/>
            </a:avLst>
          </a:prstGeom>
          <a:gradFill>
            <a:gsLst>
              <a:gs pos="0">
                <a:srgbClr val="8B2681"/>
              </a:gs>
              <a:gs pos="43000">
                <a:srgbClr val="5A5474"/>
              </a:gs>
              <a:gs pos="100000">
                <a:srgbClr val="0E996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F3E64B32-9A6D-4B5B-99EC-2D973F59D6EF}"/>
              </a:ext>
            </a:extLst>
          </p:cNvPr>
          <p:cNvSpPr/>
          <p:nvPr/>
        </p:nvSpPr>
        <p:spPr>
          <a:xfrm>
            <a:off x="9151086" y="3826268"/>
            <a:ext cx="2865748" cy="1479973"/>
          </a:xfrm>
          <a:prstGeom prst="roundRect">
            <a:avLst>
              <a:gd name="adj" fmla="val 7086"/>
            </a:avLst>
          </a:prstGeom>
          <a:gradFill>
            <a:gsLst>
              <a:gs pos="0">
                <a:srgbClr val="8B2681"/>
              </a:gs>
              <a:gs pos="43000">
                <a:srgbClr val="5A5474"/>
              </a:gs>
              <a:gs pos="100000">
                <a:srgbClr val="0E996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FCBE250-AB04-457A-8BD2-DF65EBA64561}"/>
              </a:ext>
            </a:extLst>
          </p:cNvPr>
          <p:cNvSpPr/>
          <p:nvPr/>
        </p:nvSpPr>
        <p:spPr>
          <a:xfrm>
            <a:off x="6154834" y="3826268"/>
            <a:ext cx="2865748" cy="1479973"/>
          </a:xfrm>
          <a:prstGeom prst="roundRect">
            <a:avLst>
              <a:gd name="adj" fmla="val 7086"/>
            </a:avLst>
          </a:prstGeom>
          <a:gradFill>
            <a:gsLst>
              <a:gs pos="0">
                <a:srgbClr val="8B2681"/>
              </a:gs>
              <a:gs pos="43000">
                <a:srgbClr val="5A5474"/>
              </a:gs>
              <a:gs pos="100000">
                <a:srgbClr val="0E996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80A66F3-CDD5-4EBA-A58C-93E4AF6E1A8E}"/>
              </a:ext>
            </a:extLst>
          </p:cNvPr>
          <p:cNvSpPr/>
          <p:nvPr/>
        </p:nvSpPr>
        <p:spPr>
          <a:xfrm>
            <a:off x="314324" y="2246949"/>
            <a:ext cx="1177436" cy="1163001"/>
          </a:xfrm>
          <a:prstGeom prst="roundRect">
            <a:avLst>
              <a:gd name="adj" fmla="val 1386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6CB1C717-40C4-490B-9C83-75B56B91B377}"/>
              </a:ext>
            </a:extLst>
          </p:cNvPr>
          <p:cNvSpPr/>
          <p:nvPr/>
        </p:nvSpPr>
        <p:spPr>
          <a:xfrm>
            <a:off x="3339646" y="2246949"/>
            <a:ext cx="1161934" cy="1163001"/>
          </a:xfrm>
          <a:prstGeom prst="roundRect">
            <a:avLst>
              <a:gd name="adj" fmla="val 1386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5C07B09E-E0A8-4F26-8700-0A37AE60DA8A}"/>
              </a:ext>
            </a:extLst>
          </p:cNvPr>
          <p:cNvSpPr/>
          <p:nvPr/>
        </p:nvSpPr>
        <p:spPr>
          <a:xfrm>
            <a:off x="314324" y="3987195"/>
            <a:ext cx="1177436" cy="1163001"/>
          </a:xfrm>
          <a:prstGeom prst="roundRect">
            <a:avLst>
              <a:gd name="adj" fmla="val 13863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037B2B09-CAED-4F24-8E51-7D38F040CFE4}"/>
              </a:ext>
            </a:extLst>
          </p:cNvPr>
          <p:cNvSpPr/>
          <p:nvPr/>
        </p:nvSpPr>
        <p:spPr>
          <a:xfrm>
            <a:off x="3339646" y="3987195"/>
            <a:ext cx="1161934" cy="1163001"/>
          </a:xfrm>
          <a:prstGeom prst="roundRect">
            <a:avLst>
              <a:gd name="adj" fmla="val 13863"/>
            </a:avLst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570B400E-9371-4C01-9D3C-B0DC848DD840}"/>
              </a:ext>
            </a:extLst>
          </p:cNvPr>
          <p:cNvSpPr/>
          <p:nvPr/>
        </p:nvSpPr>
        <p:spPr>
          <a:xfrm>
            <a:off x="6332407" y="2246949"/>
            <a:ext cx="1177436" cy="1163001"/>
          </a:xfrm>
          <a:prstGeom prst="roundRect">
            <a:avLst>
              <a:gd name="adj" fmla="val 13863"/>
            </a:avLst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528B983B-0B1E-4E36-ACBD-AD4703C4C68A}"/>
              </a:ext>
            </a:extLst>
          </p:cNvPr>
          <p:cNvSpPr/>
          <p:nvPr/>
        </p:nvSpPr>
        <p:spPr>
          <a:xfrm>
            <a:off x="9357729" y="2246949"/>
            <a:ext cx="1161934" cy="1163001"/>
          </a:xfrm>
          <a:prstGeom prst="roundRect">
            <a:avLst>
              <a:gd name="adj" fmla="val 13863"/>
            </a:avLst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EF0862DC-60A4-46A0-AB7D-C728497C57E0}"/>
              </a:ext>
            </a:extLst>
          </p:cNvPr>
          <p:cNvSpPr/>
          <p:nvPr/>
        </p:nvSpPr>
        <p:spPr>
          <a:xfrm>
            <a:off x="6332407" y="3987195"/>
            <a:ext cx="1177436" cy="1163001"/>
          </a:xfrm>
          <a:prstGeom prst="roundRect">
            <a:avLst>
              <a:gd name="adj" fmla="val 13863"/>
            </a:avLst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13EF747-A091-47BB-9855-9DEC0A0ECB3A}"/>
              </a:ext>
            </a:extLst>
          </p:cNvPr>
          <p:cNvSpPr/>
          <p:nvPr/>
        </p:nvSpPr>
        <p:spPr>
          <a:xfrm>
            <a:off x="9357729" y="3987195"/>
            <a:ext cx="1161934" cy="1163001"/>
          </a:xfrm>
          <a:prstGeom prst="roundRect">
            <a:avLst>
              <a:gd name="adj" fmla="val 13863"/>
            </a:avLst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Google Shape;4890;p45">
            <a:extLst>
              <a:ext uri="{FF2B5EF4-FFF2-40B4-BE49-F238E27FC236}">
                <a16:creationId xmlns:a16="http://schemas.microsoft.com/office/drawing/2014/main" id="{AC10766E-40E8-4C77-AF69-418B1ACC0CA2}"/>
              </a:ext>
            </a:extLst>
          </p:cNvPr>
          <p:cNvSpPr txBox="1"/>
          <p:nvPr/>
        </p:nvSpPr>
        <p:spPr>
          <a:xfrm>
            <a:off x="1422996" y="2256376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@casa07_dicas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23" name="Google Shape;4890;p45">
            <a:extLst>
              <a:ext uri="{FF2B5EF4-FFF2-40B4-BE49-F238E27FC236}">
                <a16:creationId xmlns:a16="http://schemas.microsoft.com/office/drawing/2014/main" id="{F6C10EED-1BD7-439C-A26E-59C1FD06725D}"/>
              </a:ext>
            </a:extLst>
          </p:cNvPr>
          <p:cNvSpPr txBox="1"/>
          <p:nvPr/>
        </p:nvSpPr>
        <p:spPr>
          <a:xfrm>
            <a:off x="1394715" y="2727358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117K</a:t>
            </a:r>
            <a:endParaRPr kumimoji="0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24" name="Google Shape;4890;p45">
            <a:extLst>
              <a:ext uri="{FF2B5EF4-FFF2-40B4-BE49-F238E27FC236}">
                <a16:creationId xmlns:a16="http://schemas.microsoft.com/office/drawing/2014/main" id="{B0A10CC8-5680-4A83-B14A-693D813FFA19}"/>
              </a:ext>
            </a:extLst>
          </p:cNvPr>
          <p:cNvSpPr txBox="1"/>
          <p:nvPr/>
        </p:nvSpPr>
        <p:spPr>
          <a:xfrm>
            <a:off x="1385288" y="3024808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seguIdores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27" name="Google Shape;4890;p45">
            <a:extLst>
              <a:ext uri="{FF2B5EF4-FFF2-40B4-BE49-F238E27FC236}">
                <a16:creationId xmlns:a16="http://schemas.microsoft.com/office/drawing/2014/main" id="{4FBC6D26-8A66-48B6-8AF2-79E7A38627BD}"/>
              </a:ext>
            </a:extLst>
          </p:cNvPr>
          <p:cNvSpPr txBox="1"/>
          <p:nvPr/>
        </p:nvSpPr>
        <p:spPr>
          <a:xfrm>
            <a:off x="4386928" y="2256376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@jessicadinix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28" name="Google Shape;4890;p45">
            <a:extLst>
              <a:ext uri="{FF2B5EF4-FFF2-40B4-BE49-F238E27FC236}">
                <a16:creationId xmlns:a16="http://schemas.microsoft.com/office/drawing/2014/main" id="{5100B68F-2DD4-4751-9308-7F4874E370BE}"/>
              </a:ext>
            </a:extLst>
          </p:cNvPr>
          <p:cNvSpPr txBox="1"/>
          <p:nvPr/>
        </p:nvSpPr>
        <p:spPr>
          <a:xfrm>
            <a:off x="4403864" y="2727358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210K</a:t>
            </a:r>
            <a:endParaRPr kumimoji="0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33" name="Google Shape;4890;p45">
            <a:extLst>
              <a:ext uri="{FF2B5EF4-FFF2-40B4-BE49-F238E27FC236}">
                <a16:creationId xmlns:a16="http://schemas.microsoft.com/office/drawing/2014/main" id="{1F9DDCBD-0F24-4DBB-B39C-50CFB9A0E66C}"/>
              </a:ext>
            </a:extLst>
          </p:cNvPr>
          <p:cNvSpPr txBox="1"/>
          <p:nvPr/>
        </p:nvSpPr>
        <p:spPr>
          <a:xfrm>
            <a:off x="4394437" y="3024808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seguIdores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34" name="Google Shape;4890;p45">
            <a:extLst>
              <a:ext uri="{FF2B5EF4-FFF2-40B4-BE49-F238E27FC236}">
                <a16:creationId xmlns:a16="http://schemas.microsoft.com/office/drawing/2014/main" id="{022CF42F-0DBF-4D6E-8EFF-05E2D2C24B21}"/>
              </a:ext>
            </a:extLst>
          </p:cNvPr>
          <p:cNvSpPr txBox="1"/>
          <p:nvPr/>
        </p:nvSpPr>
        <p:spPr>
          <a:xfrm>
            <a:off x="7462058" y="2256376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@estilodeverdade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35" name="Google Shape;4890;p45">
            <a:extLst>
              <a:ext uri="{FF2B5EF4-FFF2-40B4-BE49-F238E27FC236}">
                <a16:creationId xmlns:a16="http://schemas.microsoft.com/office/drawing/2014/main" id="{B5861BE6-8F71-4156-A2F9-1A574DF1C3CE}"/>
              </a:ext>
            </a:extLst>
          </p:cNvPr>
          <p:cNvSpPr txBox="1"/>
          <p:nvPr/>
        </p:nvSpPr>
        <p:spPr>
          <a:xfrm>
            <a:off x="7405496" y="2727358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526K</a:t>
            </a:r>
            <a:endParaRPr kumimoji="0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36" name="Google Shape;4890;p45">
            <a:extLst>
              <a:ext uri="{FF2B5EF4-FFF2-40B4-BE49-F238E27FC236}">
                <a16:creationId xmlns:a16="http://schemas.microsoft.com/office/drawing/2014/main" id="{BF211EC7-24D1-48ED-A93F-A7BCE413003B}"/>
              </a:ext>
            </a:extLst>
          </p:cNvPr>
          <p:cNvSpPr txBox="1"/>
          <p:nvPr/>
        </p:nvSpPr>
        <p:spPr>
          <a:xfrm>
            <a:off x="7396069" y="3024808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seguIdores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37" name="Google Shape;4890;p45">
            <a:extLst>
              <a:ext uri="{FF2B5EF4-FFF2-40B4-BE49-F238E27FC236}">
                <a16:creationId xmlns:a16="http://schemas.microsoft.com/office/drawing/2014/main" id="{9AED5890-B9FF-40CE-A174-1A7F152A63FB}"/>
              </a:ext>
            </a:extLst>
          </p:cNvPr>
          <p:cNvSpPr txBox="1"/>
          <p:nvPr/>
        </p:nvSpPr>
        <p:spPr>
          <a:xfrm>
            <a:off x="10392434" y="2256376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@roledababi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38" name="Google Shape;4890;p45">
            <a:extLst>
              <a:ext uri="{FF2B5EF4-FFF2-40B4-BE49-F238E27FC236}">
                <a16:creationId xmlns:a16="http://schemas.microsoft.com/office/drawing/2014/main" id="{3BBB8DC1-E087-498E-8ED1-7B21F26F5151}"/>
              </a:ext>
            </a:extLst>
          </p:cNvPr>
          <p:cNvSpPr txBox="1"/>
          <p:nvPr/>
        </p:nvSpPr>
        <p:spPr>
          <a:xfrm>
            <a:off x="10414645" y="2727358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22,8K</a:t>
            </a:r>
            <a:endParaRPr kumimoji="0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39" name="Google Shape;4890;p45">
            <a:extLst>
              <a:ext uri="{FF2B5EF4-FFF2-40B4-BE49-F238E27FC236}">
                <a16:creationId xmlns:a16="http://schemas.microsoft.com/office/drawing/2014/main" id="{F14B8075-EC48-4045-9C57-3D5B9A845BDD}"/>
              </a:ext>
            </a:extLst>
          </p:cNvPr>
          <p:cNvSpPr txBox="1"/>
          <p:nvPr/>
        </p:nvSpPr>
        <p:spPr>
          <a:xfrm>
            <a:off x="10405218" y="3024808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seguIdores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40" name="Google Shape;4890;p45">
            <a:extLst>
              <a:ext uri="{FF2B5EF4-FFF2-40B4-BE49-F238E27FC236}">
                <a16:creationId xmlns:a16="http://schemas.microsoft.com/office/drawing/2014/main" id="{97B57E13-A33D-41F6-8A07-E39CB0FE90F8}"/>
              </a:ext>
            </a:extLst>
          </p:cNvPr>
          <p:cNvSpPr txBox="1"/>
          <p:nvPr/>
        </p:nvSpPr>
        <p:spPr>
          <a:xfrm>
            <a:off x="1394715" y="3953021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@ap.303_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41" name="Google Shape;4890;p45">
            <a:extLst>
              <a:ext uri="{FF2B5EF4-FFF2-40B4-BE49-F238E27FC236}">
                <a16:creationId xmlns:a16="http://schemas.microsoft.com/office/drawing/2014/main" id="{A88124F0-728C-4F66-8F8F-CE62CA96254B}"/>
              </a:ext>
            </a:extLst>
          </p:cNvPr>
          <p:cNvSpPr txBox="1"/>
          <p:nvPr/>
        </p:nvSpPr>
        <p:spPr>
          <a:xfrm>
            <a:off x="1394715" y="4424003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119K</a:t>
            </a:r>
            <a:endParaRPr kumimoji="0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42" name="Google Shape;4890;p45">
            <a:extLst>
              <a:ext uri="{FF2B5EF4-FFF2-40B4-BE49-F238E27FC236}">
                <a16:creationId xmlns:a16="http://schemas.microsoft.com/office/drawing/2014/main" id="{AEC8CE3D-FA96-40A8-A083-FC1FA683DD8D}"/>
              </a:ext>
            </a:extLst>
          </p:cNvPr>
          <p:cNvSpPr txBox="1"/>
          <p:nvPr/>
        </p:nvSpPr>
        <p:spPr>
          <a:xfrm>
            <a:off x="1385288" y="4721453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seguIdores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43" name="Google Shape;4890;p45">
            <a:extLst>
              <a:ext uri="{FF2B5EF4-FFF2-40B4-BE49-F238E27FC236}">
                <a16:creationId xmlns:a16="http://schemas.microsoft.com/office/drawing/2014/main" id="{AE0D8FBA-45B1-4091-816E-7D06501284DC}"/>
              </a:ext>
            </a:extLst>
          </p:cNvPr>
          <p:cNvSpPr txBox="1"/>
          <p:nvPr/>
        </p:nvSpPr>
        <p:spPr>
          <a:xfrm>
            <a:off x="4394045" y="3953021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@oficialmartaa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44" name="Google Shape;4890;p45">
            <a:extLst>
              <a:ext uri="{FF2B5EF4-FFF2-40B4-BE49-F238E27FC236}">
                <a16:creationId xmlns:a16="http://schemas.microsoft.com/office/drawing/2014/main" id="{7D2D9B70-96C4-4B83-9445-10AFD292867B}"/>
              </a:ext>
            </a:extLst>
          </p:cNvPr>
          <p:cNvSpPr txBox="1"/>
          <p:nvPr/>
        </p:nvSpPr>
        <p:spPr>
          <a:xfrm>
            <a:off x="4403864" y="4424003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134K</a:t>
            </a:r>
            <a:endParaRPr kumimoji="0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45" name="Google Shape;4890;p45">
            <a:extLst>
              <a:ext uri="{FF2B5EF4-FFF2-40B4-BE49-F238E27FC236}">
                <a16:creationId xmlns:a16="http://schemas.microsoft.com/office/drawing/2014/main" id="{7B59AEAB-12E1-47A5-BB1B-472503458751}"/>
              </a:ext>
            </a:extLst>
          </p:cNvPr>
          <p:cNvSpPr txBox="1"/>
          <p:nvPr/>
        </p:nvSpPr>
        <p:spPr>
          <a:xfrm>
            <a:off x="4394437" y="4721453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seguIdores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46" name="Google Shape;4890;p45">
            <a:extLst>
              <a:ext uri="{FF2B5EF4-FFF2-40B4-BE49-F238E27FC236}">
                <a16:creationId xmlns:a16="http://schemas.microsoft.com/office/drawing/2014/main" id="{67D40045-17F8-4523-A374-AC177F89FDF7}"/>
              </a:ext>
            </a:extLst>
          </p:cNvPr>
          <p:cNvSpPr txBox="1"/>
          <p:nvPr/>
        </p:nvSpPr>
        <p:spPr>
          <a:xfrm>
            <a:off x="7357577" y="3953021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@meuap91e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47" name="Google Shape;4890;p45">
            <a:extLst>
              <a:ext uri="{FF2B5EF4-FFF2-40B4-BE49-F238E27FC236}">
                <a16:creationId xmlns:a16="http://schemas.microsoft.com/office/drawing/2014/main" id="{B2383535-AB2A-4882-B419-D4EC80EE509B}"/>
              </a:ext>
            </a:extLst>
          </p:cNvPr>
          <p:cNvSpPr txBox="1"/>
          <p:nvPr/>
        </p:nvSpPr>
        <p:spPr>
          <a:xfrm>
            <a:off x="7405496" y="4424003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117K</a:t>
            </a:r>
            <a:endParaRPr kumimoji="0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48" name="Google Shape;4890;p45">
            <a:extLst>
              <a:ext uri="{FF2B5EF4-FFF2-40B4-BE49-F238E27FC236}">
                <a16:creationId xmlns:a16="http://schemas.microsoft.com/office/drawing/2014/main" id="{37B8E655-71C8-47DE-BEAE-C8F570C30B2A}"/>
              </a:ext>
            </a:extLst>
          </p:cNvPr>
          <p:cNvSpPr txBox="1"/>
          <p:nvPr/>
        </p:nvSpPr>
        <p:spPr>
          <a:xfrm>
            <a:off x="7396069" y="4721453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seguIdores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49" name="Google Shape;4890;p45">
            <a:extLst>
              <a:ext uri="{FF2B5EF4-FFF2-40B4-BE49-F238E27FC236}">
                <a16:creationId xmlns:a16="http://schemas.microsoft.com/office/drawing/2014/main" id="{FD9A113C-C52F-42F5-867C-30BE8A6BE5D8}"/>
              </a:ext>
            </a:extLst>
          </p:cNvPr>
          <p:cNvSpPr txBox="1"/>
          <p:nvPr/>
        </p:nvSpPr>
        <p:spPr>
          <a:xfrm>
            <a:off x="10395090" y="3953021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@morovich_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50" name="Google Shape;4890;p45">
            <a:extLst>
              <a:ext uri="{FF2B5EF4-FFF2-40B4-BE49-F238E27FC236}">
                <a16:creationId xmlns:a16="http://schemas.microsoft.com/office/drawing/2014/main" id="{79227B03-6913-4A77-986B-CA6FEC1B78EC}"/>
              </a:ext>
            </a:extLst>
          </p:cNvPr>
          <p:cNvSpPr txBox="1"/>
          <p:nvPr/>
        </p:nvSpPr>
        <p:spPr>
          <a:xfrm>
            <a:off x="10414645" y="4424003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46,5K</a:t>
            </a:r>
            <a:endParaRPr kumimoji="0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51" name="Google Shape;4890;p45">
            <a:extLst>
              <a:ext uri="{FF2B5EF4-FFF2-40B4-BE49-F238E27FC236}">
                <a16:creationId xmlns:a16="http://schemas.microsoft.com/office/drawing/2014/main" id="{461EE4AE-3800-4EC5-9BDA-7A7BD89E8889}"/>
              </a:ext>
            </a:extLst>
          </p:cNvPr>
          <p:cNvSpPr txBox="1"/>
          <p:nvPr/>
        </p:nvSpPr>
        <p:spPr>
          <a:xfrm>
            <a:off x="10405218" y="4721453"/>
            <a:ext cx="1712909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1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MON MILK Bold" panose="020B0604020202020204" charset="0"/>
                <a:ea typeface="Farro"/>
                <a:cs typeface="Farro"/>
                <a:sym typeface="Farro"/>
              </a:rPr>
              <a:t>seguIdores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MON MILK Bold" panose="020B0604020202020204" charset="0"/>
              <a:ea typeface="Farro"/>
              <a:cs typeface="Farro"/>
              <a:sym typeface="Farro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AE8E78-BBBF-44FB-92EC-E738BB1B623A}"/>
              </a:ext>
            </a:extLst>
          </p:cNvPr>
          <p:cNvSpPr txBox="1"/>
          <p:nvPr/>
        </p:nvSpPr>
        <p:spPr>
          <a:xfrm>
            <a:off x="890737" y="1860180"/>
            <a:ext cx="1398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Casa/decoração</a:t>
            </a:r>
          </a:p>
        </p:txBody>
      </p:sp>
    </p:spTree>
    <p:extLst>
      <p:ext uri="{BB962C8B-B14F-4D97-AF65-F5344CB8AC3E}">
        <p14:creationId xmlns:p14="http://schemas.microsoft.com/office/powerpoint/2010/main" val="234855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51ED552-D59C-47E3-A4AE-AF358D9110EC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12220575" cy="685800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9" name="Retângulo: Cantos Arredondados 88">
            <a:extLst>
              <a:ext uri="{FF2B5EF4-FFF2-40B4-BE49-F238E27FC236}">
                <a16:creationId xmlns:a16="http://schemas.microsoft.com/office/drawing/2014/main" id="{0A0B1F29-934C-45F3-8FE0-E5506FC25351}"/>
              </a:ext>
            </a:extLst>
          </p:cNvPr>
          <p:cNvSpPr/>
          <p:nvPr/>
        </p:nvSpPr>
        <p:spPr>
          <a:xfrm>
            <a:off x="4438077" y="4290642"/>
            <a:ext cx="7318493" cy="2059888"/>
          </a:xfrm>
          <a:prstGeom prst="roundRect">
            <a:avLst/>
          </a:prstGeom>
          <a:solidFill>
            <a:srgbClr val="002060">
              <a:alpha val="2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Uma imagem contendo mouse&#10;&#10;Descrição gerada automaticamente">
            <a:extLst>
              <a:ext uri="{FF2B5EF4-FFF2-40B4-BE49-F238E27FC236}">
                <a16:creationId xmlns:a16="http://schemas.microsoft.com/office/drawing/2014/main" id="{B0058E0A-72D5-42FB-A552-3652854CC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duotone>
              <a:prstClr val="black"/>
              <a:srgbClr val="2027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005" y="-1"/>
            <a:ext cx="7323570" cy="685800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994292A-066D-46EF-ADD4-34221306BD1A}"/>
              </a:ext>
            </a:extLst>
          </p:cNvPr>
          <p:cNvSpPr/>
          <p:nvPr/>
        </p:nvSpPr>
        <p:spPr>
          <a:xfrm>
            <a:off x="8196943" y="1981819"/>
            <a:ext cx="3559628" cy="2059888"/>
          </a:xfrm>
          <a:prstGeom prst="roundRect">
            <a:avLst/>
          </a:prstGeom>
          <a:solidFill>
            <a:srgbClr val="002060">
              <a:alpha val="2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57DB9BB-F3BE-4321-BA00-E8A853C9E85E}"/>
              </a:ext>
            </a:extLst>
          </p:cNvPr>
          <p:cNvSpPr txBox="1"/>
          <p:nvPr/>
        </p:nvSpPr>
        <p:spPr>
          <a:xfrm>
            <a:off x="8581984" y="3291146"/>
            <a:ext cx="2789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MILK Bold" panose="00000800000000000000" pitchFamily="50" charset="0"/>
              </a:rPr>
              <a:t>3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MILK Bold" panose="00000800000000000000" pitchFamily="50" charset="0"/>
              </a:rPr>
              <a:t>influencers</a:t>
            </a:r>
            <a:endParaRPr lang="pt-BR" sz="8800" dirty="0">
              <a:solidFill>
                <a:schemeClr val="bg1">
                  <a:lumMod val="95000"/>
                </a:schemeClr>
              </a:solidFill>
              <a:latin typeface="LEMON MILK Bold" panose="020B0604020202020204" charset="0"/>
            </a:endParaRPr>
          </a:p>
        </p:txBody>
      </p: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8D3D3669-6992-460E-A0D5-F531F403886A}"/>
              </a:ext>
            </a:extLst>
          </p:cNvPr>
          <p:cNvSpPr/>
          <p:nvPr/>
        </p:nvSpPr>
        <p:spPr>
          <a:xfrm>
            <a:off x="4438078" y="1981819"/>
            <a:ext cx="3559628" cy="2059888"/>
          </a:xfrm>
          <a:prstGeom prst="roundRect">
            <a:avLst/>
          </a:prstGeom>
          <a:solidFill>
            <a:srgbClr val="002060">
              <a:alpha val="2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B893F0E-EB7C-4F73-9D80-59DC60AD30D3}"/>
              </a:ext>
            </a:extLst>
          </p:cNvPr>
          <p:cNvSpPr txBox="1"/>
          <p:nvPr/>
        </p:nvSpPr>
        <p:spPr>
          <a:xfrm>
            <a:off x="5186118" y="2479372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MILK Bold" panose="00000800000000000000" pitchFamily="50" charset="0"/>
              </a:rPr>
              <a:t>48 stories</a:t>
            </a:r>
            <a:endParaRPr lang="pt-BR" sz="8000" dirty="0">
              <a:solidFill>
                <a:schemeClr val="bg1">
                  <a:lumMod val="95000"/>
                </a:schemeClr>
              </a:solidFill>
              <a:latin typeface="LEMON MILK Bold" panose="020B060402020202020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F51BD02-F674-4C3D-A54B-FB015B67C19D}"/>
              </a:ext>
            </a:extLst>
          </p:cNvPr>
          <p:cNvSpPr txBox="1"/>
          <p:nvPr/>
        </p:nvSpPr>
        <p:spPr>
          <a:xfrm>
            <a:off x="5186118" y="3105343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MILK Bold" panose="00000800000000000000" pitchFamily="50" charset="0"/>
              </a:rPr>
              <a:t>5 feedposts</a:t>
            </a:r>
            <a:endParaRPr lang="pt-BR" sz="8000" dirty="0">
              <a:solidFill>
                <a:schemeClr val="bg1">
                  <a:lumMod val="95000"/>
                </a:schemeClr>
              </a:solidFill>
              <a:latin typeface="LEMON MILK Bold" panose="020B060402020202020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A56E647-9B26-4A2D-802E-9A51B4871AE7}"/>
              </a:ext>
            </a:extLst>
          </p:cNvPr>
          <p:cNvSpPr txBox="1"/>
          <p:nvPr/>
        </p:nvSpPr>
        <p:spPr>
          <a:xfrm>
            <a:off x="6854769" y="4822920"/>
            <a:ext cx="255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MILK Bold" panose="00000800000000000000" pitchFamily="50" charset="0"/>
              </a:rPr>
              <a:t>159 vendas</a:t>
            </a:r>
            <a:endParaRPr lang="pt-BR" sz="8800" dirty="0">
              <a:solidFill>
                <a:schemeClr val="bg1">
                  <a:lumMod val="95000"/>
                </a:schemeClr>
              </a:solidFill>
              <a:latin typeface="LEMON MILK Bold" panose="020B060402020202020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CBDD242-84C9-44F1-9880-B77919D95388}"/>
              </a:ext>
            </a:extLst>
          </p:cNvPr>
          <p:cNvGrpSpPr/>
          <p:nvPr/>
        </p:nvGrpSpPr>
        <p:grpSpPr>
          <a:xfrm>
            <a:off x="-3270994" y="-550733"/>
            <a:ext cx="7841428" cy="7845274"/>
            <a:chOff x="2175286" y="-493637"/>
            <a:chExt cx="7841428" cy="7845274"/>
          </a:xfrm>
        </p:grpSpPr>
        <p:grpSp>
          <p:nvGrpSpPr>
            <p:cNvPr id="26" name="Google Shape;2889;p39">
              <a:extLst>
                <a:ext uri="{FF2B5EF4-FFF2-40B4-BE49-F238E27FC236}">
                  <a16:creationId xmlns:a16="http://schemas.microsoft.com/office/drawing/2014/main" id="{8CD4C0D3-905F-41E3-BE4A-DD1EBDBEC17B}"/>
                </a:ext>
              </a:extLst>
            </p:cNvPr>
            <p:cNvGrpSpPr/>
            <p:nvPr/>
          </p:nvGrpSpPr>
          <p:grpSpPr>
            <a:xfrm>
              <a:off x="2175286" y="-493637"/>
              <a:ext cx="7841428" cy="7845274"/>
              <a:chOff x="-2713628" y="-1239174"/>
              <a:chExt cx="7841428" cy="7845274"/>
            </a:xfrm>
          </p:grpSpPr>
          <p:pic>
            <p:nvPicPr>
              <p:cNvPr id="77" name="Google Shape;2890;p39">
                <a:extLst>
                  <a:ext uri="{FF2B5EF4-FFF2-40B4-BE49-F238E27FC236}">
                    <a16:creationId xmlns:a16="http://schemas.microsoft.com/office/drawing/2014/main" id="{8AE899E3-FDF9-4EAA-8EFF-0A96C815A477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 amt="76000"/>
              </a:blip>
              <a:stretch>
                <a:fillRect/>
              </a:stretch>
            </p:blipFill>
            <p:spPr>
              <a:xfrm flipH="1">
                <a:off x="-2713628" y="-1239174"/>
                <a:ext cx="7841428" cy="78452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Google Shape;2891;p39">
                <a:extLst>
                  <a:ext uri="{FF2B5EF4-FFF2-40B4-BE49-F238E27FC236}">
                    <a16:creationId xmlns:a16="http://schemas.microsoft.com/office/drawing/2014/main" id="{25E297F4-DEB9-4424-8A33-70664BA2FDC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alphaModFix amt="66000"/>
              </a:blip>
              <a:srcRect l="-1595" t="-2239" r="-705"/>
              <a:stretch/>
            </p:blipFill>
            <p:spPr>
              <a:xfrm flipH="1">
                <a:off x="-1815034" y="-439650"/>
                <a:ext cx="6129874" cy="61260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" name="Google Shape;2892;p39">
              <a:extLst>
                <a:ext uri="{FF2B5EF4-FFF2-40B4-BE49-F238E27FC236}">
                  <a16:creationId xmlns:a16="http://schemas.microsoft.com/office/drawing/2014/main" id="{85907ED8-DBEF-4AB9-AB23-1F7D226804BC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870"/>
            <a:stretch/>
          </p:blipFill>
          <p:spPr>
            <a:xfrm>
              <a:off x="3184950" y="519750"/>
              <a:ext cx="5822100" cy="58185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30" name="Google Shape;2926;p39">
              <a:extLst>
                <a:ext uri="{FF2B5EF4-FFF2-40B4-BE49-F238E27FC236}">
                  <a16:creationId xmlns:a16="http://schemas.microsoft.com/office/drawing/2014/main" id="{FA14CE74-3C18-48F7-B5F1-0347B49257E3}"/>
                </a:ext>
              </a:extLst>
            </p:cNvPr>
            <p:cNvGrpSpPr/>
            <p:nvPr/>
          </p:nvGrpSpPr>
          <p:grpSpPr>
            <a:xfrm>
              <a:off x="8136024" y="3793753"/>
              <a:ext cx="438301" cy="2850870"/>
              <a:chOff x="3059125" y="233425"/>
              <a:chExt cx="113200" cy="736300"/>
            </a:xfrm>
          </p:grpSpPr>
          <p:sp>
            <p:nvSpPr>
              <p:cNvPr id="61" name="Google Shape;2927;p39">
                <a:extLst>
                  <a:ext uri="{FF2B5EF4-FFF2-40B4-BE49-F238E27FC236}">
                    <a16:creationId xmlns:a16="http://schemas.microsoft.com/office/drawing/2014/main" id="{191E1206-E6FE-4B33-9ACB-89BE3E562FE0}"/>
                  </a:ext>
                </a:extLst>
              </p:cNvPr>
              <p:cNvSpPr/>
              <p:nvPr/>
            </p:nvSpPr>
            <p:spPr>
              <a:xfrm>
                <a:off x="3059125" y="356650"/>
                <a:ext cx="326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2" extrusionOk="0">
                    <a:moveTo>
                      <a:pt x="1306" y="742"/>
                    </a:moveTo>
                    <a:lnTo>
                      <a:pt x="1306" y="742"/>
                    </a:lnTo>
                    <a:cubicBezTo>
                      <a:pt x="1306" y="249"/>
                      <a:pt x="704" y="0"/>
                      <a:pt x="354" y="349"/>
                    </a:cubicBezTo>
                    <a:cubicBezTo>
                      <a:pt x="1" y="699"/>
                      <a:pt x="249" y="1301"/>
                      <a:pt x="747" y="1301"/>
                    </a:cubicBezTo>
                    <a:cubicBezTo>
                      <a:pt x="1053" y="1301"/>
                      <a:pt x="1306" y="1052"/>
                      <a:pt x="1306" y="742"/>
                    </a:cubicBezTo>
                    <a:close/>
                  </a:path>
                </a:pathLst>
              </a:custGeom>
              <a:solidFill>
                <a:srgbClr val="00CEAB">
                  <a:alpha val="86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928;p39">
                <a:extLst>
                  <a:ext uri="{FF2B5EF4-FFF2-40B4-BE49-F238E27FC236}">
                    <a16:creationId xmlns:a16="http://schemas.microsoft.com/office/drawing/2014/main" id="{0D62CDDB-4B7A-4C15-8C3B-C64918BA6B49}"/>
                  </a:ext>
                </a:extLst>
              </p:cNvPr>
              <p:cNvSpPr/>
              <p:nvPr/>
            </p:nvSpPr>
            <p:spPr>
              <a:xfrm>
                <a:off x="3059125" y="439475"/>
                <a:ext cx="326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7" extrusionOk="0">
                    <a:moveTo>
                      <a:pt x="1306" y="747"/>
                    </a:moveTo>
                    <a:lnTo>
                      <a:pt x="1306" y="747"/>
                    </a:lnTo>
                    <a:cubicBezTo>
                      <a:pt x="1306" y="250"/>
                      <a:pt x="704" y="1"/>
                      <a:pt x="354" y="354"/>
                    </a:cubicBezTo>
                    <a:cubicBezTo>
                      <a:pt x="1" y="704"/>
                      <a:pt x="249" y="1306"/>
                      <a:pt x="747" y="1306"/>
                    </a:cubicBezTo>
                    <a:cubicBezTo>
                      <a:pt x="1053" y="1306"/>
                      <a:pt x="1306" y="1057"/>
                      <a:pt x="1306" y="747"/>
                    </a:cubicBezTo>
                    <a:close/>
                  </a:path>
                </a:pathLst>
              </a:custGeom>
              <a:solidFill>
                <a:srgbClr val="00CEAB">
                  <a:alpha val="86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929;p39">
                <a:extLst>
                  <a:ext uri="{FF2B5EF4-FFF2-40B4-BE49-F238E27FC236}">
                    <a16:creationId xmlns:a16="http://schemas.microsoft.com/office/drawing/2014/main" id="{A10F226A-009F-466C-A7DC-8808723D1574}"/>
                  </a:ext>
                </a:extLst>
              </p:cNvPr>
              <p:cNvSpPr/>
              <p:nvPr/>
            </p:nvSpPr>
            <p:spPr>
              <a:xfrm>
                <a:off x="3059125" y="522425"/>
                <a:ext cx="326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7" extrusionOk="0">
                    <a:moveTo>
                      <a:pt x="1306" y="747"/>
                    </a:moveTo>
                    <a:lnTo>
                      <a:pt x="1306" y="747"/>
                    </a:lnTo>
                    <a:cubicBezTo>
                      <a:pt x="1306" y="250"/>
                      <a:pt x="704" y="1"/>
                      <a:pt x="354" y="354"/>
                    </a:cubicBezTo>
                    <a:cubicBezTo>
                      <a:pt x="1" y="704"/>
                      <a:pt x="249" y="1306"/>
                      <a:pt x="747" y="1306"/>
                    </a:cubicBezTo>
                    <a:cubicBezTo>
                      <a:pt x="1053" y="1306"/>
                      <a:pt x="1306" y="1053"/>
                      <a:pt x="1306" y="747"/>
                    </a:cubicBezTo>
                    <a:close/>
                  </a:path>
                </a:pathLst>
              </a:custGeom>
              <a:solidFill>
                <a:srgbClr val="00CEAB">
                  <a:alpha val="86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930;p39">
                <a:extLst>
                  <a:ext uri="{FF2B5EF4-FFF2-40B4-BE49-F238E27FC236}">
                    <a16:creationId xmlns:a16="http://schemas.microsoft.com/office/drawing/2014/main" id="{19959F89-2AD2-402E-9F03-037E854AB599}"/>
                  </a:ext>
                </a:extLst>
              </p:cNvPr>
              <p:cNvSpPr/>
              <p:nvPr/>
            </p:nvSpPr>
            <p:spPr>
              <a:xfrm>
                <a:off x="3059125" y="605375"/>
                <a:ext cx="326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2" extrusionOk="0">
                    <a:moveTo>
                      <a:pt x="1306" y="747"/>
                    </a:moveTo>
                    <a:lnTo>
                      <a:pt x="1306" y="747"/>
                    </a:lnTo>
                    <a:cubicBezTo>
                      <a:pt x="1306" y="249"/>
                      <a:pt x="704" y="1"/>
                      <a:pt x="354" y="354"/>
                    </a:cubicBezTo>
                    <a:cubicBezTo>
                      <a:pt x="1" y="704"/>
                      <a:pt x="249" y="1302"/>
                      <a:pt x="747" y="1302"/>
                    </a:cubicBezTo>
                    <a:cubicBezTo>
                      <a:pt x="1053" y="1302"/>
                      <a:pt x="1306" y="1053"/>
                      <a:pt x="1306" y="747"/>
                    </a:cubicBezTo>
                    <a:close/>
                  </a:path>
                </a:pathLst>
              </a:custGeom>
              <a:solidFill>
                <a:srgbClr val="00CEAB">
                  <a:alpha val="86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931;p39">
                <a:extLst>
                  <a:ext uri="{FF2B5EF4-FFF2-40B4-BE49-F238E27FC236}">
                    <a16:creationId xmlns:a16="http://schemas.microsoft.com/office/drawing/2014/main" id="{6EE731B3-15A4-4731-A2A2-828CC56997C0}"/>
                  </a:ext>
                </a:extLst>
              </p:cNvPr>
              <p:cNvSpPr/>
              <p:nvPr/>
            </p:nvSpPr>
            <p:spPr>
              <a:xfrm>
                <a:off x="3063825" y="693025"/>
                <a:ext cx="2795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1114" extrusionOk="0">
                    <a:moveTo>
                      <a:pt x="1118" y="559"/>
                    </a:moveTo>
                    <a:lnTo>
                      <a:pt x="1118" y="559"/>
                    </a:lnTo>
                    <a:cubicBezTo>
                      <a:pt x="1118" y="249"/>
                      <a:pt x="865" y="0"/>
                      <a:pt x="559" y="0"/>
                    </a:cubicBezTo>
                    <a:cubicBezTo>
                      <a:pt x="249" y="0"/>
                      <a:pt x="0" y="249"/>
                      <a:pt x="0" y="559"/>
                    </a:cubicBezTo>
                    <a:lnTo>
                      <a:pt x="0" y="559"/>
                    </a:lnTo>
                    <a:cubicBezTo>
                      <a:pt x="0" y="865"/>
                      <a:pt x="249" y="1114"/>
                      <a:pt x="559" y="1114"/>
                    </a:cubicBezTo>
                    <a:cubicBezTo>
                      <a:pt x="865" y="1114"/>
                      <a:pt x="1118" y="865"/>
                      <a:pt x="1118" y="559"/>
                    </a:cubicBezTo>
                    <a:close/>
                  </a:path>
                </a:pathLst>
              </a:custGeom>
              <a:solidFill>
                <a:srgbClr val="00CEAB">
                  <a:alpha val="86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932;p39">
                <a:extLst>
                  <a:ext uri="{FF2B5EF4-FFF2-40B4-BE49-F238E27FC236}">
                    <a16:creationId xmlns:a16="http://schemas.microsoft.com/office/drawing/2014/main" id="{7353DA4E-81E7-4FC2-8A4D-C272F2D082ED}"/>
                  </a:ext>
                </a:extLst>
              </p:cNvPr>
              <p:cNvSpPr/>
              <p:nvPr/>
            </p:nvSpPr>
            <p:spPr>
              <a:xfrm>
                <a:off x="3059125" y="771275"/>
                <a:ext cx="326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2" extrusionOk="0">
                    <a:moveTo>
                      <a:pt x="1306" y="747"/>
                    </a:moveTo>
                    <a:lnTo>
                      <a:pt x="1306" y="747"/>
                    </a:lnTo>
                    <a:cubicBezTo>
                      <a:pt x="1306" y="249"/>
                      <a:pt x="704" y="1"/>
                      <a:pt x="354" y="350"/>
                    </a:cubicBezTo>
                    <a:cubicBezTo>
                      <a:pt x="1" y="703"/>
                      <a:pt x="249" y="1302"/>
                      <a:pt x="747" y="1302"/>
                    </a:cubicBezTo>
                    <a:cubicBezTo>
                      <a:pt x="1053" y="1302"/>
                      <a:pt x="1306" y="1053"/>
                      <a:pt x="1306" y="747"/>
                    </a:cubicBezTo>
                    <a:close/>
                  </a:path>
                </a:pathLst>
              </a:custGeom>
              <a:solidFill>
                <a:srgbClr val="00CEAB">
                  <a:alpha val="86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933;p39">
                <a:extLst>
                  <a:ext uri="{FF2B5EF4-FFF2-40B4-BE49-F238E27FC236}">
                    <a16:creationId xmlns:a16="http://schemas.microsoft.com/office/drawing/2014/main" id="{1244A407-8B94-4784-8A8F-1FBE3D817F1F}"/>
                  </a:ext>
                </a:extLst>
              </p:cNvPr>
              <p:cNvSpPr/>
              <p:nvPr/>
            </p:nvSpPr>
            <p:spPr>
              <a:xfrm>
                <a:off x="3059125" y="854225"/>
                <a:ext cx="326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2" extrusionOk="0">
                    <a:moveTo>
                      <a:pt x="1306" y="743"/>
                    </a:moveTo>
                    <a:lnTo>
                      <a:pt x="1306" y="743"/>
                    </a:lnTo>
                    <a:cubicBezTo>
                      <a:pt x="1302" y="249"/>
                      <a:pt x="704" y="0"/>
                      <a:pt x="354" y="350"/>
                    </a:cubicBezTo>
                    <a:cubicBezTo>
                      <a:pt x="1" y="699"/>
                      <a:pt x="249" y="1301"/>
                      <a:pt x="747" y="1301"/>
                    </a:cubicBezTo>
                    <a:cubicBezTo>
                      <a:pt x="1053" y="1301"/>
                      <a:pt x="1306" y="1053"/>
                      <a:pt x="1306" y="743"/>
                    </a:cubicBezTo>
                    <a:close/>
                  </a:path>
                </a:pathLst>
              </a:custGeom>
              <a:solidFill>
                <a:srgbClr val="00CEAB">
                  <a:alpha val="86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934;p39">
                <a:extLst>
                  <a:ext uri="{FF2B5EF4-FFF2-40B4-BE49-F238E27FC236}">
                    <a16:creationId xmlns:a16="http://schemas.microsoft.com/office/drawing/2014/main" id="{BF2FBEFF-A4E9-4C1E-93C2-CD9AA1B02D13}"/>
                  </a:ext>
                </a:extLst>
              </p:cNvPr>
              <p:cNvSpPr/>
              <p:nvPr/>
            </p:nvSpPr>
            <p:spPr>
              <a:xfrm>
                <a:off x="3063825" y="941750"/>
                <a:ext cx="279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1119" extrusionOk="0">
                    <a:moveTo>
                      <a:pt x="1118" y="560"/>
                    </a:moveTo>
                    <a:lnTo>
                      <a:pt x="1118" y="560"/>
                    </a:lnTo>
                    <a:cubicBezTo>
                      <a:pt x="1118" y="254"/>
                      <a:pt x="865" y="1"/>
                      <a:pt x="559" y="1"/>
                    </a:cubicBezTo>
                    <a:cubicBezTo>
                      <a:pt x="249" y="1"/>
                      <a:pt x="0" y="254"/>
                      <a:pt x="0" y="560"/>
                    </a:cubicBezTo>
                    <a:lnTo>
                      <a:pt x="0" y="560"/>
                    </a:lnTo>
                    <a:cubicBezTo>
                      <a:pt x="0" y="865"/>
                      <a:pt x="249" y="1118"/>
                      <a:pt x="559" y="1118"/>
                    </a:cubicBezTo>
                    <a:cubicBezTo>
                      <a:pt x="865" y="1118"/>
                      <a:pt x="1118" y="865"/>
                      <a:pt x="1118" y="560"/>
                    </a:cubicBezTo>
                    <a:close/>
                  </a:path>
                </a:pathLst>
              </a:custGeom>
              <a:solidFill>
                <a:srgbClr val="00CE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935;p39">
                <a:extLst>
                  <a:ext uri="{FF2B5EF4-FFF2-40B4-BE49-F238E27FC236}">
                    <a16:creationId xmlns:a16="http://schemas.microsoft.com/office/drawing/2014/main" id="{5FE267FD-79AC-47D5-AA8D-F0E6B557A595}"/>
                  </a:ext>
                </a:extLst>
              </p:cNvPr>
              <p:cNvSpPr/>
              <p:nvPr/>
            </p:nvSpPr>
            <p:spPr>
              <a:xfrm>
                <a:off x="3139775" y="233425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49"/>
                      <a:pt x="704" y="0"/>
                      <a:pt x="350" y="350"/>
                    </a:cubicBezTo>
                    <a:cubicBezTo>
                      <a:pt x="1" y="703"/>
                      <a:pt x="250" y="1301"/>
                      <a:pt x="743" y="1301"/>
                    </a:cubicBezTo>
                    <a:cubicBezTo>
                      <a:pt x="1053" y="1301"/>
                      <a:pt x="1302" y="1052"/>
                      <a:pt x="1302" y="747"/>
                    </a:cubicBezTo>
                    <a:close/>
                  </a:path>
                </a:pathLst>
              </a:custGeom>
              <a:solidFill>
                <a:srgbClr val="00CEAB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936;p39">
                <a:extLst>
                  <a:ext uri="{FF2B5EF4-FFF2-40B4-BE49-F238E27FC236}">
                    <a16:creationId xmlns:a16="http://schemas.microsoft.com/office/drawing/2014/main" id="{C092B228-6A8E-4E07-AC85-2C231531AD6C}"/>
                  </a:ext>
                </a:extLst>
              </p:cNvPr>
              <p:cNvSpPr/>
              <p:nvPr/>
            </p:nvSpPr>
            <p:spPr>
              <a:xfrm>
                <a:off x="3139775" y="316375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49"/>
                      <a:pt x="704" y="0"/>
                      <a:pt x="350" y="349"/>
                    </a:cubicBezTo>
                    <a:cubicBezTo>
                      <a:pt x="1" y="703"/>
                      <a:pt x="250" y="1301"/>
                      <a:pt x="743" y="1301"/>
                    </a:cubicBezTo>
                    <a:cubicBezTo>
                      <a:pt x="1053" y="1301"/>
                      <a:pt x="1302" y="1052"/>
                      <a:pt x="1302" y="747"/>
                    </a:cubicBezTo>
                    <a:close/>
                  </a:path>
                </a:pathLst>
              </a:custGeom>
              <a:solidFill>
                <a:srgbClr val="00CEAB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937;p39">
                <a:extLst>
                  <a:ext uri="{FF2B5EF4-FFF2-40B4-BE49-F238E27FC236}">
                    <a16:creationId xmlns:a16="http://schemas.microsoft.com/office/drawing/2014/main" id="{F1A80ECB-31B9-4D6B-BB82-CAEFCA77E49D}"/>
                  </a:ext>
                </a:extLst>
              </p:cNvPr>
              <p:cNvSpPr/>
              <p:nvPr/>
            </p:nvSpPr>
            <p:spPr>
              <a:xfrm>
                <a:off x="3139775" y="399325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2"/>
                    </a:moveTo>
                    <a:lnTo>
                      <a:pt x="1302" y="742"/>
                    </a:lnTo>
                    <a:cubicBezTo>
                      <a:pt x="1302" y="249"/>
                      <a:pt x="699" y="0"/>
                      <a:pt x="350" y="349"/>
                    </a:cubicBezTo>
                    <a:cubicBezTo>
                      <a:pt x="1" y="703"/>
                      <a:pt x="250" y="1301"/>
                      <a:pt x="743" y="1301"/>
                    </a:cubicBezTo>
                    <a:cubicBezTo>
                      <a:pt x="1053" y="1301"/>
                      <a:pt x="1302" y="1052"/>
                      <a:pt x="1302" y="742"/>
                    </a:cubicBezTo>
                  </a:path>
                </a:pathLst>
              </a:custGeom>
              <a:solidFill>
                <a:srgbClr val="00CEAB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938;p39">
                <a:extLst>
                  <a:ext uri="{FF2B5EF4-FFF2-40B4-BE49-F238E27FC236}">
                    <a16:creationId xmlns:a16="http://schemas.microsoft.com/office/drawing/2014/main" id="{44F30E2B-B44E-45E9-B748-69E314C3F38E}"/>
                  </a:ext>
                </a:extLst>
              </p:cNvPr>
              <p:cNvSpPr/>
              <p:nvPr/>
            </p:nvSpPr>
            <p:spPr>
              <a:xfrm>
                <a:off x="3139775" y="482150"/>
                <a:ext cx="325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7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50"/>
                      <a:pt x="704" y="1"/>
                      <a:pt x="350" y="354"/>
                    </a:cubicBezTo>
                    <a:cubicBezTo>
                      <a:pt x="1" y="704"/>
                      <a:pt x="250" y="1306"/>
                      <a:pt x="743" y="1306"/>
                    </a:cubicBezTo>
                    <a:cubicBezTo>
                      <a:pt x="1053" y="1306"/>
                      <a:pt x="1302" y="1057"/>
                      <a:pt x="1302" y="747"/>
                    </a:cubicBezTo>
                    <a:close/>
                  </a:path>
                </a:pathLst>
              </a:custGeom>
              <a:solidFill>
                <a:srgbClr val="00CEAB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939;p39">
                <a:extLst>
                  <a:ext uri="{FF2B5EF4-FFF2-40B4-BE49-F238E27FC236}">
                    <a16:creationId xmlns:a16="http://schemas.microsoft.com/office/drawing/2014/main" id="{671ED293-47B9-40EA-96B8-CFA333F4EC19}"/>
                  </a:ext>
                </a:extLst>
              </p:cNvPr>
              <p:cNvSpPr/>
              <p:nvPr/>
            </p:nvSpPr>
            <p:spPr>
              <a:xfrm>
                <a:off x="3139775" y="565100"/>
                <a:ext cx="325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7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50"/>
                      <a:pt x="704" y="1"/>
                      <a:pt x="350" y="354"/>
                    </a:cubicBezTo>
                    <a:cubicBezTo>
                      <a:pt x="1" y="704"/>
                      <a:pt x="250" y="1306"/>
                      <a:pt x="743" y="1306"/>
                    </a:cubicBezTo>
                    <a:cubicBezTo>
                      <a:pt x="1053" y="1306"/>
                      <a:pt x="1302" y="1053"/>
                      <a:pt x="1302" y="747"/>
                    </a:cubicBezTo>
                  </a:path>
                </a:pathLst>
              </a:custGeom>
              <a:solidFill>
                <a:srgbClr val="00CEAB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940;p39">
                <a:extLst>
                  <a:ext uri="{FF2B5EF4-FFF2-40B4-BE49-F238E27FC236}">
                    <a16:creationId xmlns:a16="http://schemas.microsoft.com/office/drawing/2014/main" id="{CBB6A581-E089-4A5B-A499-9998EF61559D}"/>
                  </a:ext>
                </a:extLst>
              </p:cNvPr>
              <p:cNvSpPr/>
              <p:nvPr/>
            </p:nvSpPr>
            <p:spPr>
              <a:xfrm>
                <a:off x="3139775" y="648050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49"/>
                      <a:pt x="704" y="1"/>
                      <a:pt x="350" y="354"/>
                    </a:cubicBezTo>
                    <a:cubicBezTo>
                      <a:pt x="1" y="704"/>
                      <a:pt x="250" y="1302"/>
                      <a:pt x="743" y="1302"/>
                    </a:cubicBezTo>
                    <a:cubicBezTo>
                      <a:pt x="1053" y="1302"/>
                      <a:pt x="1302" y="1053"/>
                      <a:pt x="1302" y="747"/>
                    </a:cubicBezTo>
                    <a:close/>
                  </a:path>
                </a:pathLst>
              </a:custGeom>
              <a:solidFill>
                <a:srgbClr val="00CEAB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941;p39">
                <a:extLst>
                  <a:ext uri="{FF2B5EF4-FFF2-40B4-BE49-F238E27FC236}">
                    <a16:creationId xmlns:a16="http://schemas.microsoft.com/office/drawing/2014/main" id="{D71F637B-D47D-42CD-BBFA-F454013BE2C2}"/>
                  </a:ext>
                </a:extLst>
              </p:cNvPr>
              <p:cNvSpPr/>
              <p:nvPr/>
            </p:nvSpPr>
            <p:spPr>
              <a:xfrm>
                <a:off x="3144475" y="735700"/>
                <a:ext cx="2785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114" extrusionOk="0">
                    <a:moveTo>
                      <a:pt x="1114" y="559"/>
                    </a:moveTo>
                    <a:lnTo>
                      <a:pt x="1114" y="559"/>
                    </a:lnTo>
                    <a:cubicBezTo>
                      <a:pt x="1114" y="249"/>
                      <a:pt x="865" y="0"/>
                      <a:pt x="555" y="0"/>
                    </a:cubicBezTo>
                    <a:cubicBezTo>
                      <a:pt x="249" y="0"/>
                      <a:pt x="1" y="249"/>
                      <a:pt x="1" y="559"/>
                    </a:cubicBezTo>
                    <a:lnTo>
                      <a:pt x="1" y="559"/>
                    </a:lnTo>
                    <a:cubicBezTo>
                      <a:pt x="1" y="865"/>
                      <a:pt x="249" y="1114"/>
                      <a:pt x="555" y="1114"/>
                    </a:cubicBezTo>
                    <a:cubicBezTo>
                      <a:pt x="865" y="1114"/>
                      <a:pt x="1114" y="865"/>
                      <a:pt x="1114" y="559"/>
                    </a:cubicBezTo>
                    <a:close/>
                  </a:path>
                </a:pathLst>
              </a:custGeom>
              <a:solidFill>
                <a:srgbClr val="00CEAB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942;p39">
                <a:extLst>
                  <a:ext uri="{FF2B5EF4-FFF2-40B4-BE49-F238E27FC236}">
                    <a16:creationId xmlns:a16="http://schemas.microsoft.com/office/drawing/2014/main" id="{234B519B-566C-4F15-937F-B1D2443E0362}"/>
                  </a:ext>
                </a:extLst>
              </p:cNvPr>
              <p:cNvSpPr/>
              <p:nvPr/>
            </p:nvSpPr>
            <p:spPr>
              <a:xfrm>
                <a:off x="3139775" y="813950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49"/>
                      <a:pt x="704" y="1"/>
                      <a:pt x="350" y="350"/>
                    </a:cubicBezTo>
                    <a:cubicBezTo>
                      <a:pt x="1" y="703"/>
                      <a:pt x="250" y="1302"/>
                      <a:pt x="743" y="1302"/>
                    </a:cubicBezTo>
                    <a:cubicBezTo>
                      <a:pt x="1053" y="1302"/>
                      <a:pt x="1302" y="1053"/>
                      <a:pt x="1302" y="747"/>
                    </a:cubicBezTo>
                    <a:close/>
                  </a:path>
                </a:pathLst>
              </a:custGeom>
              <a:solidFill>
                <a:srgbClr val="00CEAB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2943;p39">
              <a:extLst>
                <a:ext uri="{FF2B5EF4-FFF2-40B4-BE49-F238E27FC236}">
                  <a16:creationId xmlns:a16="http://schemas.microsoft.com/office/drawing/2014/main" id="{1AB235D7-4412-49D0-AE3E-F07632A79AA1}"/>
                </a:ext>
              </a:extLst>
            </p:cNvPr>
            <p:cNvGrpSpPr/>
            <p:nvPr/>
          </p:nvGrpSpPr>
          <p:grpSpPr>
            <a:xfrm>
              <a:off x="5447999" y="-231659"/>
              <a:ext cx="438301" cy="2850870"/>
              <a:chOff x="3059125" y="233425"/>
              <a:chExt cx="113200" cy="736300"/>
            </a:xfrm>
          </p:grpSpPr>
          <p:sp>
            <p:nvSpPr>
              <p:cNvPr id="45" name="Google Shape;2944;p39">
                <a:extLst>
                  <a:ext uri="{FF2B5EF4-FFF2-40B4-BE49-F238E27FC236}">
                    <a16:creationId xmlns:a16="http://schemas.microsoft.com/office/drawing/2014/main" id="{398678F5-BE34-4AE1-BF83-C75613B379E0}"/>
                  </a:ext>
                </a:extLst>
              </p:cNvPr>
              <p:cNvSpPr/>
              <p:nvPr/>
            </p:nvSpPr>
            <p:spPr>
              <a:xfrm>
                <a:off x="3059125" y="356650"/>
                <a:ext cx="326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2" extrusionOk="0">
                    <a:moveTo>
                      <a:pt x="1306" y="742"/>
                    </a:moveTo>
                    <a:lnTo>
                      <a:pt x="1306" y="742"/>
                    </a:lnTo>
                    <a:cubicBezTo>
                      <a:pt x="1306" y="249"/>
                      <a:pt x="704" y="0"/>
                      <a:pt x="354" y="349"/>
                    </a:cubicBezTo>
                    <a:cubicBezTo>
                      <a:pt x="1" y="699"/>
                      <a:pt x="249" y="1301"/>
                      <a:pt x="747" y="1301"/>
                    </a:cubicBezTo>
                    <a:cubicBezTo>
                      <a:pt x="1053" y="1301"/>
                      <a:pt x="1306" y="1052"/>
                      <a:pt x="1306" y="742"/>
                    </a:cubicBezTo>
                    <a:close/>
                  </a:path>
                </a:pathLst>
              </a:cu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945;p39">
                <a:extLst>
                  <a:ext uri="{FF2B5EF4-FFF2-40B4-BE49-F238E27FC236}">
                    <a16:creationId xmlns:a16="http://schemas.microsoft.com/office/drawing/2014/main" id="{53EB13EB-C0E4-4CA7-845B-5F7D87EA78DE}"/>
                  </a:ext>
                </a:extLst>
              </p:cNvPr>
              <p:cNvSpPr/>
              <p:nvPr/>
            </p:nvSpPr>
            <p:spPr>
              <a:xfrm>
                <a:off x="3059125" y="439475"/>
                <a:ext cx="326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7" extrusionOk="0">
                    <a:moveTo>
                      <a:pt x="1306" y="747"/>
                    </a:moveTo>
                    <a:lnTo>
                      <a:pt x="1306" y="747"/>
                    </a:lnTo>
                    <a:cubicBezTo>
                      <a:pt x="1306" y="250"/>
                      <a:pt x="704" y="1"/>
                      <a:pt x="354" y="354"/>
                    </a:cubicBezTo>
                    <a:cubicBezTo>
                      <a:pt x="1" y="704"/>
                      <a:pt x="249" y="1306"/>
                      <a:pt x="747" y="1306"/>
                    </a:cubicBezTo>
                    <a:cubicBezTo>
                      <a:pt x="1053" y="1306"/>
                      <a:pt x="1306" y="1057"/>
                      <a:pt x="1306" y="747"/>
                    </a:cubicBezTo>
                    <a:close/>
                  </a:path>
                </a:pathLst>
              </a:cu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946;p39">
                <a:extLst>
                  <a:ext uri="{FF2B5EF4-FFF2-40B4-BE49-F238E27FC236}">
                    <a16:creationId xmlns:a16="http://schemas.microsoft.com/office/drawing/2014/main" id="{47FB49B9-266B-45EB-9924-E54F625699B4}"/>
                  </a:ext>
                </a:extLst>
              </p:cNvPr>
              <p:cNvSpPr/>
              <p:nvPr/>
            </p:nvSpPr>
            <p:spPr>
              <a:xfrm>
                <a:off x="3059125" y="522425"/>
                <a:ext cx="326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7" extrusionOk="0">
                    <a:moveTo>
                      <a:pt x="1306" y="747"/>
                    </a:moveTo>
                    <a:lnTo>
                      <a:pt x="1306" y="747"/>
                    </a:lnTo>
                    <a:cubicBezTo>
                      <a:pt x="1306" y="250"/>
                      <a:pt x="704" y="1"/>
                      <a:pt x="354" y="354"/>
                    </a:cubicBezTo>
                    <a:cubicBezTo>
                      <a:pt x="1" y="704"/>
                      <a:pt x="249" y="1306"/>
                      <a:pt x="747" y="1306"/>
                    </a:cubicBezTo>
                    <a:cubicBezTo>
                      <a:pt x="1053" y="1306"/>
                      <a:pt x="1306" y="1053"/>
                      <a:pt x="1306" y="747"/>
                    </a:cubicBezTo>
                    <a:close/>
                  </a:path>
                </a:pathLst>
              </a:cu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947;p39">
                <a:extLst>
                  <a:ext uri="{FF2B5EF4-FFF2-40B4-BE49-F238E27FC236}">
                    <a16:creationId xmlns:a16="http://schemas.microsoft.com/office/drawing/2014/main" id="{E2379D9B-CF21-4954-AB3E-99D8CECCCE23}"/>
                  </a:ext>
                </a:extLst>
              </p:cNvPr>
              <p:cNvSpPr/>
              <p:nvPr/>
            </p:nvSpPr>
            <p:spPr>
              <a:xfrm>
                <a:off x="3059125" y="605375"/>
                <a:ext cx="326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2" extrusionOk="0">
                    <a:moveTo>
                      <a:pt x="1306" y="747"/>
                    </a:moveTo>
                    <a:lnTo>
                      <a:pt x="1306" y="747"/>
                    </a:lnTo>
                    <a:cubicBezTo>
                      <a:pt x="1306" y="249"/>
                      <a:pt x="704" y="1"/>
                      <a:pt x="354" y="354"/>
                    </a:cubicBezTo>
                    <a:cubicBezTo>
                      <a:pt x="1" y="704"/>
                      <a:pt x="249" y="1302"/>
                      <a:pt x="747" y="1302"/>
                    </a:cubicBezTo>
                    <a:cubicBezTo>
                      <a:pt x="1053" y="1302"/>
                      <a:pt x="1306" y="1053"/>
                      <a:pt x="1306" y="747"/>
                    </a:cubicBezTo>
                    <a:close/>
                  </a:path>
                </a:pathLst>
              </a:cu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948;p39">
                <a:extLst>
                  <a:ext uri="{FF2B5EF4-FFF2-40B4-BE49-F238E27FC236}">
                    <a16:creationId xmlns:a16="http://schemas.microsoft.com/office/drawing/2014/main" id="{5D228CE8-8179-4C52-8D45-033EFA5E4E8B}"/>
                  </a:ext>
                </a:extLst>
              </p:cNvPr>
              <p:cNvSpPr/>
              <p:nvPr/>
            </p:nvSpPr>
            <p:spPr>
              <a:xfrm>
                <a:off x="3063825" y="693025"/>
                <a:ext cx="2795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1114" extrusionOk="0">
                    <a:moveTo>
                      <a:pt x="1118" y="559"/>
                    </a:moveTo>
                    <a:lnTo>
                      <a:pt x="1118" y="559"/>
                    </a:lnTo>
                    <a:cubicBezTo>
                      <a:pt x="1118" y="249"/>
                      <a:pt x="865" y="0"/>
                      <a:pt x="559" y="0"/>
                    </a:cubicBezTo>
                    <a:cubicBezTo>
                      <a:pt x="249" y="0"/>
                      <a:pt x="0" y="249"/>
                      <a:pt x="0" y="559"/>
                    </a:cubicBezTo>
                    <a:lnTo>
                      <a:pt x="0" y="559"/>
                    </a:lnTo>
                    <a:cubicBezTo>
                      <a:pt x="0" y="865"/>
                      <a:pt x="249" y="1114"/>
                      <a:pt x="559" y="1114"/>
                    </a:cubicBezTo>
                    <a:cubicBezTo>
                      <a:pt x="865" y="1114"/>
                      <a:pt x="1118" y="865"/>
                      <a:pt x="1118" y="559"/>
                    </a:cubicBezTo>
                    <a:close/>
                  </a:path>
                </a:pathLst>
              </a:cu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949;p39">
                <a:extLst>
                  <a:ext uri="{FF2B5EF4-FFF2-40B4-BE49-F238E27FC236}">
                    <a16:creationId xmlns:a16="http://schemas.microsoft.com/office/drawing/2014/main" id="{2F73DAAC-8B13-472B-B669-A6C31145B2E1}"/>
                  </a:ext>
                </a:extLst>
              </p:cNvPr>
              <p:cNvSpPr/>
              <p:nvPr/>
            </p:nvSpPr>
            <p:spPr>
              <a:xfrm>
                <a:off x="3059125" y="771275"/>
                <a:ext cx="326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2" extrusionOk="0">
                    <a:moveTo>
                      <a:pt x="1306" y="747"/>
                    </a:moveTo>
                    <a:lnTo>
                      <a:pt x="1306" y="747"/>
                    </a:lnTo>
                    <a:cubicBezTo>
                      <a:pt x="1306" y="249"/>
                      <a:pt x="704" y="1"/>
                      <a:pt x="354" y="350"/>
                    </a:cubicBezTo>
                    <a:cubicBezTo>
                      <a:pt x="1" y="703"/>
                      <a:pt x="249" y="1302"/>
                      <a:pt x="747" y="1302"/>
                    </a:cubicBezTo>
                    <a:cubicBezTo>
                      <a:pt x="1053" y="1302"/>
                      <a:pt x="1306" y="1053"/>
                      <a:pt x="1306" y="747"/>
                    </a:cubicBezTo>
                    <a:close/>
                  </a:path>
                </a:pathLst>
              </a:cu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950;p39">
                <a:extLst>
                  <a:ext uri="{FF2B5EF4-FFF2-40B4-BE49-F238E27FC236}">
                    <a16:creationId xmlns:a16="http://schemas.microsoft.com/office/drawing/2014/main" id="{0B216141-3DB9-4E6C-A41F-646CCE929B5F}"/>
                  </a:ext>
                </a:extLst>
              </p:cNvPr>
              <p:cNvSpPr/>
              <p:nvPr/>
            </p:nvSpPr>
            <p:spPr>
              <a:xfrm>
                <a:off x="3059125" y="854225"/>
                <a:ext cx="326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2" extrusionOk="0">
                    <a:moveTo>
                      <a:pt x="1306" y="743"/>
                    </a:moveTo>
                    <a:lnTo>
                      <a:pt x="1306" y="743"/>
                    </a:lnTo>
                    <a:cubicBezTo>
                      <a:pt x="1302" y="249"/>
                      <a:pt x="704" y="0"/>
                      <a:pt x="354" y="350"/>
                    </a:cubicBezTo>
                    <a:cubicBezTo>
                      <a:pt x="1" y="699"/>
                      <a:pt x="249" y="1301"/>
                      <a:pt x="747" y="1301"/>
                    </a:cubicBezTo>
                    <a:cubicBezTo>
                      <a:pt x="1053" y="1301"/>
                      <a:pt x="1306" y="1053"/>
                      <a:pt x="1306" y="743"/>
                    </a:cubicBezTo>
                    <a:close/>
                  </a:path>
                </a:pathLst>
              </a:cu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951;p39">
                <a:extLst>
                  <a:ext uri="{FF2B5EF4-FFF2-40B4-BE49-F238E27FC236}">
                    <a16:creationId xmlns:a16="http://schemas.microsoft.com/office/drawing/2014/main" id="{C157F106-DC84-42D1-BDF0-68F46BD22996}"/>
                  </a:ext>
                </a:extLst>
              </p:cNvPr>
              <p:cNvSpPr/>
              <p:nvPr/>
            </p:nvSpPr>
            <p:spPr>
              <a:xfrm>
                <a:off x="3063825" y="941750"/>
                <a:ext cx="279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1119" extrusionOk="0">
                    <a:moveTo>
                      <a:pt x="1118" y="560"/>
                    </a:moveTo>
                    <a:lnTo>
                      <a:pt x="1118" y="560"/>
                    </a:lnTo>
                    <a:cubicBezTo>
                      <a:pt x="1118" y="254"/>
                      <a:pt x="865" y="1"/>
                      <a:pt x="559" y="1"/>
                    </a:cubicBezTo>
                    <a:cubicBezTo>
                      <a:pt x="249" y="1"/>
                      <a:pt x="0" y="254"/>
                      <a:pt x="0" y="560"/>
                    </a:cubicBezTo>
                    <a:lnTo>
                      <a:pt x="0" y="560"/>
                    </a:lnTo>
                    <a:cubicBezTo>
                      <a:pt x="0" y="865"/>
                      <a:pt x="249" y="1118"/>
                      <a:pt x="559" y="1118"/>
                    </a:cubicBezTo>
                    <a:cubicBezTo>
                      <a:pt x="865" y="1118"/>
                      <a:pt x="1118" y="865"/>
                      <a:pt x="1118" y="560"/>
                    </a:cubicBezTo>
                    <a:close/>
                  </a:path>
                </a:pathLst>
              </a:cu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952;p39">
                <a:extLst>
                  <a:ext uri="{FF2B5EF4-FFF2-40B4-BE49-F238E27FC236}">
                    <a16:creationId xmlns:a16="http://schemas.microsoft.com/office/drawing/2014/main" id="{A6C5B1EA-9C04-4BD1-8DD4-DC3EB0E90A8B}"/>
                  </a:ext>
                </a:extLst>
              </p:cNvPr>
              <p:cNvSpPr/>
              <p:nvPr/>
            </p:nvSpPr>
            <p:spPr>
              <a:xfrm>
                <a:off x="3139775" y="233425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49"/>
                      <a:pt x="704" y="0"/>
                      <a:pt x="350" y="350"/>
                    </a:cubicBezTo>
                    <a:cubicBezTo>
                      <a:pt x="1" y="703"/>
                      <a:pt x="250" y="1301"/>
                      <a:pt x="743" y="1301"/>
                    </a:cubicBezTo>
                    <a:cubicBezTo>
                      <a:pt x="1053" y="1301"/>
                      <a:pt x="1302" y="1052"/>
                      <a:pt x="1302" y="747"/>
                    </a:cubicBezTo>
                    <a:close/>
                  </a:path>
                </a:pathLst>
              </a:custGeom>
              <a:solidFill>
                <a:srgbClr val="FFFFFF">
                  <a:alpha val="63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53;p39">
                <a:extLst>
                  <a:ext uri="{FF2B5EF4-FFF2-40B4-BE49-F238E27FC236}">
                    <a16:creationId xmlns:a16="http://schemas.microsoft.com/office/drawing/2014/main" id="{B1A96371-1593-4E7D-843F-E8639B401048}"/>
                  </a:ext>
                </a:extLst>
              </p:cNvPr>
              <p:cNvSpPr/>
              <p:nvPr/>
            </p:nvSpPr>
            <p:spPr>
              <a:xfrm>
                <a:off x="3139775" y="316375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49"/>
                      <a:pt x="704" y="0"/>
                      <a:pt x="350" y="349"/>
                    </a:cubicBezTo>
                    <a:cubicBezTo>
                      <a:pt x="1" y="703"/>
                      <a:pt x="250" y="1301"/>
                      <a:pt x="743" y="1301"/>
                    </a:cubicBezTo>
                    <a:cubicBezTo>
                      <a:pt x="1053" y="1301"/>
                      <a:pt x="1302" y="1052"/>
                      <a:pt x="1302" y="747"/>
                    </a:cubicBezTo>
                    <a:close/>
                  </a:path>
                </a:pathLst>
              </a:custGeom>
              <a:solidFill>
                <a:srgbClr val="FFFFFF">
                  <a:alpha val="63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954;p39">
                <a:extLst>
                  <a:ext uri="{FF2B5EF4-FFF2-40B4-BE49-F238E27FC236}">
                    <a16:creationId xmlns:a16="http://schemas.microsoft.com/office/drawing/2014/main" id="{09542BEA-ABE6-4B85-97F7-03BD60BD259D}"/>
                  </a:ext>
                </a:extLst>
              </p:cNvPr>
              <p:cNvSpPr/>
              <p:nvPr/>
            </p:nvSpPr>
            <p:spPr>
              <a:xfrm>
                <a:off x="3139775" y="399325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2"/>
                    </a:moveTo>
                    <a:lnTo>
                      <a:pt x="1302" y="742"/>
                    </a:lnTo>
                    <a:cubicBezTo>
                      <a:pt x="1302" y="249"/>
                      <a:pt x="699" y="0"/>
                      <a:pt x="350" y="349"/>
                    </a:cubicBezTo>
                    <a:cubicBezTo>
                      <a:pt x="1" y="703"/>
                      <a:pt x="250" y="1301"/>
                      <a:pt x="743" y="1301"/>
                    </a:cubicBezTo>
                    <a:cubicBezTo>
                      <a:pt x="1053" y="1301"/>
                      <a:pt x="1302" y="1052"/>
                      <a:pt x="1302" y="742"/>
                    </a:cubicBezTo>
                  </a:path>
                </a:pathLst>
              </a:custGeom>
              <a:solidFill>
                <a:srgbClr val="FFFFFF">
                  <a:alpha val="63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55;p39">
                <a:extLst>
                  <a:ext uri="{FF2B5EF4-FFF2-40B4-BE49-F238E27FC236}">
                    <a16:creationId xmlns:a16="http://schemas.microsoft.com/office/drawing/2014/main" id="{C6B7BB14-744A-45E8-930B-FF2D93046257}"/>
                  </a:ext>
                </a:extLst>
              </p:cNvPr>
              <p:cNvSpPr/>
              <p:nvPr/>
            </p:nvSpPr>
            <p:spPr>
              <a:xfrm>
                <a:off x="3139775" y="482150"/>
                <a:ext cx="325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7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50"/>
                      <a:pt x="704" y="1"/>
                      <a:pt x="350" y="354"/>
                    </a:cubicBezTo>
                    <a:cubicBezTo>
                      <a:pt x="1" y="704"/>
                      <a:pt x="250" y="1306"/>
                      <a:pt x="743" y="1306"/>
                    </a:cubicBezTo>
                    <a:cubicBezTo>
                      <a:pt x="1053" y="1306"/>
                      <a:pt x="1302" y="1057"/>
                      <a:pt x="1302" y="747"/>
                    </a:cubicBezTo>
                    <a:close/>
                  </a:path>
                </a:pathLst>
              </a:custGeom>
              <a:solidFill>
                <a:srgbClr val="FFFFFF">
                  <a:alpha val="63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956;p39">
                <a:extLst>
                  <a:ext uri="{FF2B5EF4-FFF2-40B4-BE49-F238E27FC236}">
                    <a16:creationId xmlns:a16="http://schemas.microsoft.com/office/drawing/2014/main" id="{12D93F50-371B-4AD0-A190-09699FB6B82A}"/>
                  </a:ext>
                </a:extLst>
              </p:cNvPr>
              <p:cNvSpPr/>
              <p:nvPr/>
            </p:nvSpPr>
            <p:spPr>
              <a:xfrm>
                <a:off x="3139775" y="565100"/>
                <a:ext cx="325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7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50"/>
                      <a:pt x="704" y="1"/>
                      <a:pt x="350" y="354"/>
                    </a:cubicBezTo>
                    <a:cubicBezTo>
                      <a:pt x="1" y="704"/>
                      <a:pt x="250" y="1306"/>
                      <a:pt x="743" y="1306"/>
                    </a:cubicBezTo>
                    <a:cubicBezTo>
                      <a:pt x="1053" y="1306"/>
                      <a:pt x="1302" y="1053"/>
                      <a:pt x="1302" y="747"/>
                    </a:cubicBezTo>
                  </a:path>
                </a:pathLst>
              </a:custGeom>
              <a:solidFill>
                <a:srgbClr val="FFFFFF">
                  <a:alpha val="63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957;p39">
                <a:extLst>
                  <a:ext uri="{FF2B5EF4-FFF2-40B4-BE49-F238E27FC236}">
                    <a16:creationId xmlns:a16="http://schemas.microsoft.com/office/drawing/2014/main" id="{D94EBD14-B995-449F-B792-B0CBFA51B6AB}"/>
                  </a:ext>
                </a:extLst>
              </p:cNvPr>
              <p:cNvSpPr/>
              <p:nvPr/>
            </p:nvSpPr>
            <p:spPr>
              <a:xfrm>
                <a:off x="3139775" y="648050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49"/>
                      <a:pt x="704" y="1"/>
                      <a:pt x="350" y="354"/>
                    </a:cubicBezTo>
                    <a:cubicBezTo>
                      <a:pt x="1" y="704"/>
                      <a:pt x="250" y="1302"/>
                      <a:pt x="743" y="1302"/>
                    </a:cubicBezTo>
                    <a:cubicBezTo>
                      <a:pt x="1053" y="1302"/>
                      <a:pt x="1302" y="1053"/>
                      <a:pt x="1302" y="747"/>
                    </a:cubicBezTo>
                    <a:close/>
                  </a:path>
                </a:pathLst>
              </a:custGeom>
              <a:solidFill>
                <a:srgbClr val="FFFFFF">
                  <a:alpha val="63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958;p39">
                <a:extLst>
                  <a:ext uri="{FF2B5EF4-FFF2-40B4-BE49-F238E27FC236}">
                    <a16:creationId xmlns:a16="http://schemas.microsoft.com/office/drawing/2014/main" id="{B89C2197-C294-4836-BE09-507D74EB8BBE}"/>
                  </a:ext>
                </a:extLst>
              </p:cNvPr>
              <p:cNvSpPr/>
              <p:nvPr/>
            </p:nvSpPr>
            <p:spPr>
              <a:xfrm>
                <a:off x="3144475" y="735700"/>
                <a:ext cx="2785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114" extrusionOk="0">
                    <a:moveTo>
                      <a:pt x="1114" y="559"/>
                    </a:moveTo>
                    <a:lnTo>
                      <a:pt x="1114" y="559"/>
                    </a:lnTo>
                    <a:cubicBezTo>
                      <a:pt x="1114" y="249"/>
                      <a:pt x="865" y="0"/>
                      <a:pt x="555" y="0"/>
                    </a:cubicBezTo>
                    <a:cubicBezTo>
                      <a:pt x="249" y="0"/>
                      <a:pt x="1" y="249"/>
                      <a:pt x="1" y="559"/>
                    </a:cubicBezTo>
                    <a:lnTo>
                      <a:pt x="1" y="559"/>
                    </a:lnTo>
                    <a:cubicBezTo>
                      <a:pt x="1" y="865"/>
                      <a:pt x="249" y="1114"/>
                      <a:pt x="555" y="1114"/>
                    </a:cubicBezTo>
                    <a:cubicBezTo>
                      <a:pt x="865" y="1114"/>
                      <a:pt x="1114" y="865"/>
                      <a:pt x="1114" y="559"/>
                    </a:cubicBezTo>
                    <a:close/>
                  </a:path>
                </a:pathLst>
              </a:custGeom>
              <a:solidFill>
                <a:srgbClr val="FFFFFF">
                  <a:alpha val="63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959;p39">
                <a:extLst>
                  <a:ext uri="{FF2B5EF4-FFF2-40B4-BE49-F238E27FC236}">
                    <a16:creationId xmlns:a16="http://schemas.microsoft.com/office/drawing/2014/main" id="{5ABF3A2F-A212-4E54-BB0C-D9480B12361E}"/>
                  </a:ext>
                </a:extLst>
              </p:cNvPr>
              <p:cNvSpPr/>
              <p:nvPr/>
            </p:nvSpPr>
            <p:spPr>
              <a:xfrm>
                <a:off x="3139775" y="813950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49"/>
                      <a:pt x="704" y="1"/>
                      <a:pt x="350" y="350"/>
                    </a:cubicBezTo>
                    <a:cubicBezTo>
                      <a:pt x="1" y="703"/>
                      <a:pt x="250" y="1302"/>
                      <a:pt x="743" y="1302"/>
                    </a:cubicBezTo>
                    <a:cubicBezTo>
                      <a:pt x="1053" y="1302"/>
                      <a:pt x="1302" y="1053"/>
                      <a:pt x="1302" y="747"/>
                    </a:cubicBezTo>
                    <a:close/>
                  </a:path>
                </a:pathLst>
              </a:custGeom>
              <a:solidFill>
                <a:srgbClr val="FFFFFF">
                  <a:alpha val="63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2960;p39">
              <a:extLst>
                <a:ext uri="{FF2B5EF4-FFF2-40B4-BE49-F238E27FC236}">
                  <a16:creationId xmlns:a16="http://schemas.microsoft.com/office/drawing/2014/main" id="{0C2F2DBB-8111-4F52-9B78-5024BBD14F25}"/>
                </a:ext>
              </a:extLst>
            </p:cNvPr>
            <p:cNvGrpSpPr/>
            <p:nvPr/>
          </p:nvGrpSpPr>
          <p:grpSpPr>
            <a:xfrm>
              <a:off x="7233267" y="-3066"/>
              <a:ext cx="2292302" cy="2291895"/>
              <a:chOff x="4985825" y="2320875"/>
              <a:chExt cx="676275" cy="676175"/>
            </a:xfrm>
          </p:grpSpPr>
          <p:sp>
            <p:nvSpPr>
              <p:cNvPr id="33" name="Google Shape;2961;p39">
                <a:extLst>
                  <a:ext uri="{FF2B5EF4-FFF2-40B4-BE49-F238E27FC236}">
                    <a16:creationId xmlns:a16="http://schemas.microsoft.com/office/drawing/2014/main" id="{A206F285-77E3-4789-B41D-6EFEBD7B1AFC}"/>
                  </a:ext>
                </a:extLst>
              </p:cNvPr>
              <p:cNvSpPr/>
              <p:nvPr/>
            </p:nvSpPr>
            <p:spPr>
              <a:xfrm>
                <a:off x="4985825" y="2320875"/>
                <a:ext cx="676275" cy="676175"/>
              </a:xfrm>
              <a:custGeom>
                <a:avLst/>
                <a:gdLst/>
                <a:ahLst/>
                <a:cxnLst/>
                <a:rect l="l" t="t" r="r" b="b"/>
                <a:pathLst>
                  <a:path w="27051" h="27047" extrusionOk="0">
                    <a:moveTo>
                      <a:pt x="13525" y="141"/>
                    </a:moveTo>
                    <a:cubicBezTo>
                      <a:pt x="20908" y="141"/>
                      <a:pt x="26911" y="6144"/>
                      <a:pt x="26911" y="13522"/>
                    </a:cubicBezTo>
                    <a:cubicBezTo>
                      <a:pt x="26911" y="20904"/>
                      <a:pt x="20908" y="26907"/>
                      <a:pt x="13525" y="26907"/>
                    </a:cubicBezTo>
                    <a:cubicBezTo>
                      <a:pt x="6143" y="26907"/>
                      <a:pt x="140" y="20904"/>
                      <a:pt x="140" y="13522"/>
                    </a:cubicBezTo>
                    <a:cubicBezTo>
                      <a:pt x="140" y="6144"/>
                      <a:pt x="6143" y="141"/>
                      <a:pt x="13525" y="141"/>
                    </a:cubicBezTo>
                    <a:close/>
                    <a:moveTo>
                      <a:pt x="13525" y="1"/>
                    </a:moveTo>
                    <a:cubicBezTo>
                      <a:pt x="6069" y="1"/>
                      <a:pt x="0" y="6065"/>
                      <a:pt x="0" y="13522"/>
                    </a:cubicBezTo>
                    <a:cubicBezTo>
                      <a:pt x="0" y="20983"/>
                      <a:pt x="6069" y="27047"/>
                      <a:pt x="13525" y="27047"/>
                    </a:cubicBezTo>
                    <a:cubicBezTo>
                      <a:pt x="20982" y="27047"/>
                      <a:pt x="27050" y="20983"/>
                      <a:pt x="27050" y="13522"/>
                    </a:cubicBezTo>
                    <a:cubicBezTo>
                      <a:pt x="27050" y="6065"/>
                      <a:pt x="20982" y="1"/>
                      <a:pt x="13525" y="1"/>
                    </a:cubicBezTo>
                    <a:close/>
                  </a:path>
                </a:pathLst>
              </a:custGeom>
              <a:solidFill>
                <a:srgbClr val="521270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62;p39">
                <a:extLst>
                  <a:ext uri="{FF2B5EF4-FFF2-40B4-BE49-F238E27FC236}">
                    <a16:creationId xmlns:a16="http://schemas.microsoft.com/office/drawing/2014/main" id="{8A9E4DC8-C105-4D03-A39E-A8B24EF180CB}"/>
                  </a:ext>
                </a:extLst>
              </p:cNvPr>
              <p:cNvSpPr/>
              <p:nvPr/>
            </p:nvSpPr>
            <p:spPr>
              <a:xfrm>
                <a:off x="5008750" y="2343800"/>
                <a:ext cx="630325" cy="630325"/>
              </a:xfrm>
              <a:custGeom>
                <a:avLst/>
                <a:gdLst/>
                <a:ahLst/>
                <a:cxnLst/>
                <a:rect l="l" t="t" r="r" b="b"/>
                <a:pathLst>
                  <a:path w="25213" h="25213" extrusionOk="0">
                    <a:moveTo>
                      <a:pt x="12608" y="25213"/>
                    </a:moveTo>
                    <a:cubicBezTo>
                      <a:pt x="5658" y="25213"/>
                      <a:pt x="0" y="19555"/>
                      <a:pt x="0" y="12605"/>
                    </a:cubicBezTo>
                    <a:cubicBezTo>
                      <a:pt x="0" y="5654"/>
                      <a:pt x="5658" y="1"/>
                      <a:pt x="12608" y="1"/>
                    </a:cubicBezTo>
                    <a:cubicBezTo>
                      <a:pt x="19559" y="1"/>
                      <a:pt x="25212" y="5654"/>
                      <a:pt x="25212" y="12605"/>
                    </a:cubicBezTo>
                    <a:cubicBezTo>
                      <a:pt x="25212" y="19559"/>
                      <a:pt x="19559" y="25213"/>
                      <a:pt x="12608" y="25213"/>
                    </a:cubicBezTo>
                    <a:close/>
                    <a:moveTo>
                      <a:pt x="12608" y="140"/>
                    </a:moveTo>
                    <a:cubicBezTo>
                      <a:pt x="5732" y="140"/>
                      <a:pt x="144" y="5733"/>
                      <a:pt x="144" y="12605"/>
                    </a:cubicBezTo>
                    <a:cubicBezTo>
                      <a:pt x="144" y="19481"/>
                      <a:pt x="5737" y="25073"/>
                      <a:pt x="12608" y="25073"/>
                    </a:cubicBezTo>
                    <a:cubicBezTo>
                      <a:pt x="19480" y="25073"/>
                      <a:pt x="25072" y="19481"/>
                      <a:pt x="25072" y="12605"/>
                    </a:cubicBezTo>
                    <a:cubicBezTo>
                      <a:pt x="25072" y="5733"/>
                      <a:pt x="19480" y="140"/>
                      <a:pt x="12608" y="140"/>
                    </a:cubicBezTo>
                  </a:path>
                </a:pathLst>
              </a:custGeom>
              <a:solidFill>
                <a:srgbClr val="521270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963;p39">
                <a:extLst>
                  <a:ext uri="{FF2B5EF4-FFF2-40B4-BE49-F238E27FC236}">
                    <a16:creationId xmlns:a16="http://schemas.microsoft.com/office/drawing/2014/main" id="{4D9CFDBE-622A-4538-8D40-2F1282C0DBB5}"/>
                  </a:ext>
                </a:extLst>
              </p:cNvPr>
              <p:cNvSpPr/>
              <p:nvPr/>
            </p:nvSpPr>
            <p:spPr>
              <a:xfrm>
                <a:off x="5031775" y="2366825"/>
                <a:ext cx="584275" cy="584275"/>
              </a:xfrm>
              <a:custGeom>
                <a:avLst/>
                <a:gdLst/>
                <a:ahLst/>
                <a:cxnLst/>
                <a:rect l="l" t="t" r="r" b="b"/>
                <a:pathLst>
                  <a:path w="23371" h="23371" extrusionOk="0">
                    <a:moveTo>
                      <a:pt x="11687" y="23371"/>
                    </a:moveTo>
                    <a:cubicBezTo>
                      <a:pt x="5244" y="23371"/>
                      <a:pt x="0" y="18127"/>
                      <a:pt x="0" y="11684"/>
                    </a:cubicBezTo>
                    <a:cubicBezTo>
                      <a:pt x="0" y="5240"/>
                      <a:pt x="5244" y="1"/>
                      <a:pt x="11687" y="1"/>
                    </a:cubicBezTo>
                    <a:cubicBezTo>
                      <a:pt x="18131" y="1"/>
                      <a:pt x="23370" y="5244"/>
                      <a:pt x="23370" y="11684"/>
                    </a:cubicBezTo>
                    <a:cubicBezTo>
                      <a:pt x="23370" y="18127"/>
                      <a:pt x="18131" y="23371"/>
                      <a:pt x="11687" y="23371"/>
                    </a:cubicBezTo>
                    <a:close/>
                    <a:moveTo>
                      <a:pt x="11687" y="141"/>
                    </a:moveTo>
                    <a:cubicBezTo>
                      <a:pt x="5322" y="141"/>
                      <a:pt x="140" y="5318"/>
                      <a:pt x="140" y="11684"/>
                    </a:cubicBezTo>
                    <a:cubicBezTo>
                      <a:pt x="140" y="18049"/>
                      <a:pt x="5322" y="23231"/>
                      <a:pt x="11687" y="23231"/>
                    </a:cubicBezTo>
                    <a:cubicBezTo>
                      <a:pt x="18053" y="23231"/>
                      <a:pt x="23230" y="18053"/>
                      <a:pt x="23230" y="11688"/>
                    </a:cubicBezTo>
                    <a:cubicBezTo>
                      <a:pt x="23230" y="5318"/>
                      <a:pt x="18053" y="141"/>
                      <a:pt x="11687" y="141"/>
                    </a:cubicBezTo>
                  </a:path>
                </a:pathLst>
              </a:custGeom>
              <a:solidFill>
                <a:srgbClr val="521270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964;p39">
                <a:extLst>
                  <a:ext uri="{FF2B5EF4-FFF2-40B4-BE49-F238E27FC236}">
                    <a16:creationId xmlns:a16="http://schemas.microsoft.com/office/drawing/2014/main" id="{E4A39006-78E1-4C5C-8ADB-36D22BBCED44}"/>
                  </a:ext>
                </a:extLst>
              </p:cNvPr>
              <p:cNvSpPr/>
              <p:nvPr/>
            </p:nvSpPr>
            <p:spPr>
              <a:xfrm>
                <a:off x="5054800" y="2389875"/>
                <a:ext cx="538325" cy="538200"/>
              </a:xfrm>
              <a:custGeom>
                <a:avLst/>
                <a:gdLst/>
                <a:ahLst/>
                <a:cxnLst/>
                <a:rect l="l" t="t" r="r" b="b"/>
                <a:pathLst>
                  <a:path w="21533" h="21528" extrusionOk="0">
                    <a:moveTo>
                      <a:pt x="10766" y="21527"/>
                    </a:moveTo>
                    <a:cubicBezTo>
                      <a:pt x="4829" y="21527"/>
                      <a:pt x="1" y="16699"/>
                      <a:pt x="1" y="10762"/>
                    </a:cubicBezTo>
                    <a:cubicBezTo>
                      <a:pt x="1" y="4829"/>
                      <a:pt x="4829" y="0"/>
                      <a:pt x="10766" y="0"/>
                    </a:cubicBezTo>
                    <a:cubicBezTo>
                      <a:pt x="16699" y="0"/>
                      <a:pt x="21532" y="4829"/>
                      <a:pt x="21532" y="10762"/>
                    </a:cubicBezTo>
                    <a:cubicBezTo>
                      <a:pt x="21532" y="16699"/>
                      <a:pt x="16699" y="21527"/>
                      <a:pt x="10766" y="21527"/>
                    </a:cubicBezTo>
                    <a:close/>
                    <a:moveTo>
                      <a:pt x="10766" y="135"/>
                    </a:moveTo>
                    <a:cubicBezTo>
                      <a:pt x="4908" y="135"/>
                      <a:pt x="140" y="4903"/>
                      <a:pt x="140" y="10762"/>
                    </a:cubicBezTo>
                    <a:cubicBezTo>
                      <a:pt x="140" y="16620"/>
                      <a:pt x="4908" y="21388"/>
                      <a:pt x="10766" y="21388"/>
                    </a:cubicBezTo>
                    <a:cubicBezTo>
                      <a:pt x="16625" y="21388"/>
                      <a:pt x="21393" y="16620"/>
                      <a:pt x="21393" y="10762"/>
                    </a:cubicBezTo>
                    <a:cubicBezTo>
                      <a:pt x="21393" y="4903"/>
                      <a:pt x="16625" y="135"/>
                      <a:pt x="10766" y="135"/>
                    </a:cubicBezTo>
                    <a:close/>
                  </a:path>
                </a:pathLst>
              </a:custGeom>
              <a:solidFill>
                <a:srgbClr val="880083">
                  <a:alpha val="4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965;p39">
                <a:extLst>
                  <a:ext uri="{FF2B5EF4-FFF2-40B4-BE49-F238E27FC236}">
                    <a16:creationId xmlns:a16="http://schemas.microsoft.com/office/drawing/2014/main" id="{C3864F04-875E-42D6-86C6-8AFBA19EBD5B}"/>
                  </a:ext>
                </a:extLst>
              </p:cNvPr>
              <p:cNvSpPr/>
              <p:nvPr/>
            </p:nvSpPr>
            <p:spPr>
              <a:xfrm>
                <a:off x="5077725" y="2412775"/>
                <a:ext cx="492375" cy="492375"/>
              </a:xfrm>
              <a:custGeom>
                <a:avLst/>
                <a:gdLst/>
                <a:ahLst/>
                <a:cxnLst/>
                <a:rect l="l" t="t" r="r" b="b"/>
                <a:pathLst>
                  <a:path w="19695" h="19695" extrusionOk="0">
                    <a:moveTo>
                      <a:pt x="9849" y="19695"/>
                    </a:moveTo>
                    <a:cubicBezTo>
                      <a:pt x="4418" y="19695"/>
                      <a:pt x="0" y="15277"/>
                      <a:pt x="0" y="9846"/>
                    </a:cubicBezTo>
                    <a:cubicBezTo>
                      <a:pt x="0" y="4419"/>
                      <a:pt x="4418" y="1"/>
                      <a:pt x="9849" y="1"/>
                    </a:cubicBezTo>
                    <a:cubicBezTo>
                      <a:pt x="15276" y="1"/>
                      <a:pt x="19694" y="4419"/>
                      <a:pt x="19694" y="9846"/>
                    </a:cubicBezTo>
                    <a:cubicBezTo>
                      <a:pt x="19694" y="15277"/>
                      <a:pt x="15276" y="19695"/>
                      <a:pt x="9849" y="19695"/>
                    </a:cubicBezTo>
                    <a:moveTo>
                      <a:pt x="9849" y="141"/>
                    </a:moveTo>
                    <a:cubicBezTo>
                      <a:pt x="4497" y="141"/>
                      <a:pt x="144" y="4498"/>
                      <a:pt x="144" y="9846"/>
                    </a:cubicBezTo>
                    <a:cubicBezTo>
                      <a:pt x="144" y="15198"/>
                      <a:pt x="4497" y="19555"/>
                      <a:pt x="9849" y="19555"/>
                    </a:cubicBezTo>
                    <a:cubicBezTo>
                      <a:pt x="15202" y="19555"/>
                      <a:pt x="19554" y="15198"/>
                      <a:pt x="19554" y="9846"/>
                    </a:cubicBezTo>
                    <a:cubicBezTo>
                      <a:pt x="19554" y="4498"/>
                      <a:pt x="15197" y="141"/>
                      <a:pt x="9845" y="141"/>
                    </a:cubicBezTo>
                  </a:path>
                </a:pathLst>
              </a:custGeom>
              <a:solidFill>
                <a:srgbClr val="880083">
                  <a:alpha val="4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966;p39">
                <a:extLst>
                  <a:ext uri="{FF2B5EF4-FFF2-40B4-BE49-F238E27FC236}">
                    <a16:creationId xmlns:a16="http://schemas.microsoft.com/office/drawing/2014/main" id="{C059A11B-5B9A-4FBD-8334-B8077FF84F20}"/>
                  </a:ext>
                </a:extLst>
              </p:cNvPr>
              <p:cNvSpPr/>
              <p:nvPr/>
            </p:nvSpPr>
            <p:spPr>
              <a:xfrm>
                <a:off x="5100750" y="2435825"/>
                <a:ext cx="446300" cy="446300"/>
              </a:xfrm>
              <a:custGeom>
                <a:avLst/>
                <a:gdLst/>
                <a:ahLst/>
                <a:cxnLst/>
                <a:rect l="l" t="t" r="r" b="b"/>
                <a:pathLst>
                  <a:path w="17852" h="17852" extrusionOk="0">
                    <a:moveTo>
                      <a:pt x="8928" y="17851"/>
                    </a:moveTo>
                    <a:cubicBezTo>
                      <a:pt x="4004" y="17851"/>
                      <a:pt x="1" y="13848"/>
                      <a:pt x="1" y="8924"/>
                    </a:cubicBezTo>
                    <a:cubicBezTo>
                      <a:pt x="1" y="4003"/>
                      <a:pt x="4004" y="0"/>
                      <a:pt x="8928" y="0"/>
                    </a:cubicBezTo>
                    <a:cubicBezTo>
                      <a:pt x="13849" y="0"/>
                      <a:pt x="17852" y="4003"/>
                      <a:pt x="17852" y="8924"/>
                    </a:cubicBezTo>
                    <a:cubicBezTo>
                      <a:pt x="17852" y="13848"/>
                      <a:pt x="13849" y="17851"/>
                      <a:pt x="8928" y="17851"/>
                    </a:cubicBezTo>
                    <a:close/>
                    <a:moveTo>
                      <a:pt x="8928" y="140"/>
                    </a:moveTo>
                    <a:cubicBezTo>
                      <a:pt x="4082" y="140"/>
                      <a:pt x="140" y="4082"/>
                      <a:pt x="140" y="8924"/>
                    </a:cubicBezTo>
                    <a:cubicBezTo>
                      <a:pt x="140" y="13770"/>
                      <a:pt x="4082" y="17712"/>
                      <a:pt x="8928" y="17712"/>
                    </a:cubicBezTo>
                    <a:cubicBezTo>
                      <a:pt x="13770" y="17712"/>
                      <a:pt x="17712" y="13770"/>
                      <a:pt x="17712" y="8924"/>
                    </a:cubicBezTo>
                    <a:cubicBezTo>
                      <a:pt x="17712" y="4082"/>
                      <a:pt x="13770" y="140"/>
                      <a:pt x="8928" y="140"/>
                    </a:cubicBezTo>
                    <a:close/>
                  </a:path>
                </a:pathLst>
              </a:custGeom>
              <a:solidFill>
                <a:srgbClr val="880083">
                  <a:alpha val="4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967;p39">
                <a:extLst>
                  <a:ext uri="{FF2B5EF4-FFF2-40B4-BE49-F238E27FC236}">
                    <a16:creationId xmlns:a16="http://schemas.microsoft.com/office/drawing/2014/main" id="{44B64458-8E2E-4D00-931F-F10ACDB77287}"/>
                  </a:ext>
                </a:extLst>
              </p:cNvPr>
              <p:cNvSpPr/>
              <p:nvPr/>
            </p:nvSpPr>
            <p:spPr>
              <a:xfrm>
                <a:off x="5123775" y="2458725"/>
                <a:ext cx="400375" cy="400375"/>
              </a:xfrm>
              <a:custGeom>
                <a:avLst/>
                <a:gdLst/>
                <a:ahLst/>
                <a:cxnLst/>
                <a:rect l="l" t="t" r="r" b="b"/>
                <a:pathLst>
                  <a:path w="16015" h="16015" extrusionOk="0">
                    <a:moveTo>
                      <a:pt x="8007" y="16014"/>
                    </a:moveTo>
                    <a:cubicBezTo>
                      <a:pt x="3594" y="16014"/>
                      <a:pt x="1" y="12426"/>
                      <a:pt x="1" y="8008"/>
                    </a:cubicBezTo>
                    <a:cubicBezTo>
                      <a:pt x="1" y="3594"/>
                      <a:pt x="3594" y="1"/>
                      <a:pt x="8007" y="1"/>
                    </a:cubicBezTo>
                    <a:cubicBezTo>
                      <a:pt x="12421" y="1"/>
                      <a:pt x="16014" y="3594"/>
                      <a:pt x="16014" y="8008"/>
                    </a:cubicBezTo>
                    <a:cubicBezTo>
                      <a:pt x="16014" y="12426"/>
                      <a:pt x="12421" y="16014"/>
                      <a:pt x="8007" y="16014"/>
                    </a:cubicBezTo>
                    <a:close/>
                    <a:moveTo>
                      <a:pt x="8007" y="141"/>
                    </a:moveTo>
                    <a:cubicBezTo>
                      <a:pt x="3668" y="141"/>
                      <a:pt x="140" y="3672"/>
                      <a:pt x="140" y="8008"/>
                    </a:cubicBezTo>
                    <a:cubicBezTo>
                      <a:pt x="140" y="12347"/>
                      <a:pt x="3668" y="15875"/>
                      <a:pt x="8007" y="15875"/>
                    </a:cubicBezTo>
                    <a:cubicBezTo>
                      <a:pt x="12343" y="15875"/>
                      <a:pt x="15874" y="12347"/>
                      <a:pt x="15874" y="8008"/>
                    </a:cubicBezTo>
                    <a:cubicBezTo>
                      <a:pt x="15874" y="3672"/>
                      <a:pt x="12343" y="141"/>
                      <a:pt x="8007" y="141"/>
                    </a:cubicBezTo>
                    <a:close/>
                  </a:path>
                </a:pathLst>
              </a:custGeom>
              <a:solidFill>
                <a:srgbClr val="880083">
                  <a:alpha val="49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968;p39">
                <a:extLst>
                  <a:ext uri="{FF2B5EF4-FFF2-40B4-BE49-F238E27FC236}">
                    <a16:creationId xmlns:a16="http://schemas.microsoft.com/office/drawing/2014/main" id="{B465E394-0F16-4755-BDAE-A813F7A35FA4}"/>
                  </a:ext>
                </a:extLst>
              </p:cNvPr>
              <p:cNvSpPr/>
              <p:nvPr/>
            </p:nvSpPr>
            <p:spPr>
              <a:xfrm>
                <a:off x="5132725" y="2467800"/>
                <a:ext cx="368375" cy="378525"/>
              </a:xfrm>
              <a:custGeom>
                <a:avLst/>
                <a:gdLst/>
                <a:ahLst/>
                <a:cxnLst/>
                <a:rect l="l" t="t" r="r" b="b"/>
                <a:pathLst>
                  <a:path w="14735" h="15141" extrusionOk="0">
                    <a:moveTo>
                      <a:pt x="7649" y="14735"/>
                    </a:moveTo>
                    <a:cubicBezTo>
                      <a:pt x="4781" y="14735"/>
                      <a:pt x="2197" y="13010"/>
                      <a:pt x="1101" y="10360"/>
                    </a:cubicBezTo>
                    <a:cubicBezTo>
                      <a:pt x="1" y="7710"/>
                      <a:pt x="608" y="4663"/>
                      <a:pt x="2633" y="2637"/>
                    </a:cubicBezTo>
                    <a:cubicBezTo>
                      <a:pt x="4659" y="607"/>
                      <a:pt x="7711" y="0"/>
                      <a:pt x="10356" y="1100"/>
                    </a:cubicBezTo>
                    <a:cubicBezTo>
                      <a:pt x="13006" y="2196"/>
                      <a:pt x="14731" y="4781"/>
                      <a:pt x="14735" y="7645"/>
                    </a:cubicBezTo>
                    <a:cubicBezTo>
                      <a:pt x="14731" y="11561"/>
                      <a:pt x="11557" y="14730"/>
                      <a:pt x="7645" y="14735"/>
                    </a:cubicBezTo>
                    <a:moveTo>
                      <a:pt x="7645" y="699"/>
                    </a:moveTo>
                    <a:cubicBezTo>
                      <a:pt x="4838" y="699"/>
                      <a:pt x="2301" y="2393"/>
                      <a:pt x="1227" y="4986"/>
                    </a:cubicBezTo>
                    <a:cubicBezTo>
                      <a:pt x="153" y="7583"/>
                      <a:pt x="747" y="10570"/>
                      <a:pt x="2734" y="12556"/>
                    </a:cubicBezTo>
                    <a:cubicBezTo>
                      <a:pt x="4720" y="14547"/>
                      <a:pt x="7706" y="15141"/>
                      <a:pt x="10304" y="14067"/>
                    </a:cubicBezTo>
                    <a:cubicBezTo>
                      <a:pt x="12901" y="12988"/>
                      <a:pt x="14591" y="10456"/>
                      <a:pt x="14591" y="7649"/>
                    </a:cubicBezTo>
                    <a:cubicBezTo>
                      <a:pt x="14586" y="3811"/>
                      <a:pt x="11482" y="703"/>
                      <a:pt x="7645" y="699"/>
                    </a:cubicBezTo>
                    <a:close/>
                  </a:path>
                </a:pathLst>
              </a:custGeom>
              <a:solidFill>
                <a:srgbClr val="B80090">
                  <a:alpha val="519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969;p39">
                <a:extLst>
                  <a:ext uri="{FF2B5EF4-FFF2-40B4-BE49-F238E27FC236}">
                    <a16:creationId xmlns:a16="http://schemas.microsoft.com/office/drawing/2014/main" id="{2EBCDFD5-9069-4FDF-B25A-B15B602869DD}"/>
                  </a:ext>
                </a:extLst>
              </p:cNvPr>
              <p:cNvSpPr/>
              <p:nvPr/>
            </p:nvSpPr>
            <p:spPr>
              <a:xfrm>
                <a:off x="5157625" y="2492675"/>
                <a:ext cx="320450" cy="328875"/>
              </a:xfrm>
              <a:custGeom>
                <a:avLst/>
                <a:gdLst/>
                <a:ahLst/>
                <a:cxnLst/>
                <a:rect l="l" t="t" r="r" b="b"/>
                <a:pathLst>
                  <a:path w="12818" h="13155" extrusionOk="0">
                    <a:moveTo>
                      <a:pt x="6653" y="12818"/>
                    </a:moveTo>
                    <a:cubicBezTo>
                      <a:pt x="4156" y="12818"/>
                      <a:pt x="1908" y="11317"/>
                      <a:pt x="956" y="9011"/>
                    </a:cubicBezTo>
                    <a:cubicBezTo>
                      <a:pt x="0" y="6706"/>
                      <a:pt x="528" y="4056"/>
                      <a:pt x="2292" y="2293"/>
                    </a:cubicBezTo>
                    <a:cubicBezTo>
                      <a:pt x="4056" y="529"/>
                      <a:pt x="6706" y="1"/>
                      <a:pt x="9011" y="957"/>
                    </a:cubicBezTo>
                    <a:cubicBezTo>
                      <a:pt x="11316" y="1908"/>
                      <a:pt x="12818" y="4157"/>
                      <a:pt x="12818" y="6654"/>
                    </a:cubicBezTo>
                    <a:cubicBezTo>
                      <a:pt x="12813" y="10055"/>
                      <a:pt x="10054" y="12814"/>
                      <a:pt x="6653" y="12818"/>
                    </a:cubicBezTo>
                    <a:close/>
                    <a:moveTo>
                      <a:pt x="6653" y="625"/>
                    </a:moveTo>
                    <a:cubicBezTo>
                      <a:pt x="4213" y="625"/>
                      <a:pt x="2017" y="2092"/>
                      <a:pt x="1083" y="4344"/>
                    </a:cubicBezTo>
                    <a:cubicBezTo>
                      <a:pt x="153" y="6597"/>
                      <a:pt x="668" y="9190"/>
                      <a:pt x="2392" y="10915"/>
                    </a:cubicBezTo>
                    <a:cubicBezTo>
                      <a:pt x="4113" y="12635"/>
                      <a:pt x="6706" y="13155"/>
                      <a:pt x="8958" y="12220"/>
                    </a:cubicBezTo>
                    <a:cubicBezTo>
                      <a:pt x="11211" y="11286"/>
                      <a:pt x="12678" y="9090"/>
                      <a:pt x="12678" y="6650"/>
                    </a:cubicBezTo>
                    <a:cubicBezTo>
                      <a:pt x="12674" y="3323"/>
                      <a:pt x="9980" y="629"/>
                      <a:pt x="6653" y="625"/>
                    </a:cubicBezTo>
                  </a:path>
                </a:pathLst>
              </a:custGeom>
              <a:solidFill>
                <a:srgbClr val="B80090">
                  <a:alpha val="519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970;p39">
                <a:extLst>
                  <a:ext uri="{FF2B5EF4-FFF2-40B4-BE49-F238E27FC236}">
                    <a16:creationId xmlns:a16="http://schemas.microsoft.com/office/drawing/2014/main" id="{1244B2E4-C1AD-4ABC-AFF4-E80C97EF6FD3}"/>
                  </a:ext>
                </a:extLst>
              </p:cNvPr>
              <p:cNvSpPr/>
              <p:nvPr/>
            </p:nvSpPr>
            <p:spPr>
              <a:xfrm>
                <a:off x="5182400" y="2517450"/>
                <a:ext cx="272750" cy="27932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11173" extrusionOk="0">
                    <a:moveTo>
                      <a:pt x="5662" y="10911"/>
                    </a:moveTo>
                    <a:cubicBezTo>
                      <a:pt x="3541" y="10906"/>
                      <a:pt x="1624" y="9631"/>
                      <a:pt x="812" y="7667"/>
                    </a:cubicBezTo>
                    <a:cubicBezTo>
                      <a:pt x="0" y="5707"/>
                      <a:pt x="450" y="3450"/>
                      <a:pt x="1952" y="1952"/>
                    </a:cubicBezTo>
                    <a:cubicBezTo>
                      <a:pt x="3453" y="450"/>
                      <a:pt x="5710" y="1"/>
                      <a:pt x="7671" y="813"/>
                    </a:cubicBezTo>
                    <a:cubicBezTo>
                      <a:pt x="9631" y="1625"/>
                      <a:pt x="10910" y="3537"/>
                      <a:pt x="10910" y="5659"/>
                    </a:cubicBezTo>
                    <a:cubicBezTo>
                      <a:pt x="10906" y="8557"/>
                      <a:pt x="8557" y="10906"/>
                      <a:pt x="5662" y="10911"/>
                    </a:cubicBezTo>
                    <a:close/>
                    <a:moveTo>
                      <a:pt x="5662" y="555"/>
                    </a:moveTo>
                    <a:cubicBezTo>
                      <a:pt x="3597" y="551"/>
                      <a:pt x="1733" y="1799"/>
                      <a:pt x="943" y="3707"/>
                    </a:cubicBezTo>
                    <a:cubicBezTo>
                      <a:pt x="153" y="5615"/>
                      <a:pt x="589" y="7811"/>
                      <a:pt x="2048" y="9273"/>
                    </a:cubicBezTo>
                    <a:cubicBezTo>
                      <a:pt x="3510" y="10732"/>
                      <a:pt x="5706" y="11172"/>
                      <a:pt x="7614" y="10378"/>
                    </a:cubicBezTo>
                    <a:cubicBezTo>
                      <a:pt x="9526" y="9588"/>
                      <a:pt x="10770" y="7728"/>
                      <a:pt x="10770" y="5659"/>
                    </a:cubicBezTo>
                    <a:cubicBezTo>
                      <a:pt x="10766" y="2843"/>
                      <a:pt x="8483" y="555"/>
                      <a:pt x="5662" y="555"/>
                    </a:cubicBezTo>
                    <a:close/>
                  </a:path>
                </a:pathLst>
              </a:custGeom>
              <a:solidFill>
                <a:srgbClr val="B80090">
                  <a:alpha val="519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971;p39">
                <a:extLst>
                  <a:ext uri="{FF2B5EF4-FFF2-40B4-BE49-F238E27FC236}">
                    <a16:creationId xmlns:a16="http://schemas.microsoft.com/office/drawing/2014/main" id="{1F7B8BF5-8906-47FE-8480-EFD8B5608A94}"/>
                  </a:ext>
                </a:extLst>
              </p:cNvPr>
              <p:cNvSpPr/>
              <p:nvPr/>
            </p:nvSpPr>
            <p:spPr>
              <a:xfrm>
                <a:off x="5207275" y="2542225"/>
                <a:ext cx="224850" cy="22967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9187" extrusionOk="0">
                    <a:moveTo>
                      <a:pt x="4667" y="8998"/>
                    </a:moveTo>
                    <a:cubicBezTo>
                      <a:pt x="2917" y="8998"/>
                      <a:pt x="1336" y="7942"/>
                      <a:pt x="668" y="6327"/>
                    </a:cubicBezTo>
                    <a:cubicBezTo>
                      <a:pt x="0" y="4707"/>
                      <a:pt x="367" y="2847"/>
                      <a:pt x="1607" y="1612"/>
                    </a:cubicBezTo>
                    <a:cubicBezTo>
                      <a:pt x="2843" y="372"/>
                      <a:pt x="4707" y="1"/>
                      <a:pt x="6322" y="673"/>
                    </a:cubicBezTo>
                    <a:cubicBezTo>
                      <a:pt x="7942" y="1341"/>
                      <a:pt x="8994" y="2917"/>
                      <a:pt x="8994" y="4668"/>
                    </a:cubicBezTo>
                    <a:cubicBezTo>
                      <a:pt x="8994" y="7060"/>
                      <a:pt x="7055" y="8994"/>
                      <a:pt x="4667" y="8998"/>
                    </a:cubicBezTo>
                    <a:close/>
                    <a:moveTo>
                      <a:pt x="4667" y="481"/>
                    </a:moveTo>
                    <a:cubicBezTo>
                      <a:pt x="2973" y="481"/>
                      <a:pt x="1446" y="1502"/>
                      <a:pt x="795" y="3065"/>
                    </a:cubicBezTo>
                    <a:cubicBezTo>
                      <a:pt x="149" y="4633"/>
                      <a:pt x="507" y="6431"/>
                      <a:pt x="1703" y="7632"/>
                    </a:cubicBezTo>
                    <a:cubicBezTo>
                      <a:pt x="2904" y="8828"/>
                      <a:pt x="4702" y="9186"/>
                      <a:pt x="6270" y="8540"/>
                    </a:cubicBezTo>
                    <a:cubicBezTo>
                      <a:pt x="7833" y="7889"/>
                      <a:pt x="8854" y="6361"/>
                      <a:pt x="8854" y="4668"/>
                    </a:cubicBezTo>
                    <a:cubicBezTo>
                      <a:pt x="8854" y="2358"/>
                      <a:pt x="6977" y="485"/>
                      <a:pt x="4667" y="481"/>
                    </a:cubicBezTo>
                    <a:close/>
                  </a:path>
                </a:pathLst>
              </a:custGeom>
              <a:solidFill>
                <a:srgbClr val="FF00A4">
                  <a:alpha val="620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972;p39">
                <a:extLst>
                  <a:ext uri="{FF2B5EF4-FFF2-40B4-BE49-F238E27FC236}">
                    <a16:creationId xmlns:a16="http://schemas.microsoft.com/office/drawing/2014/main" id="{6BE9302B-0EC6-4540-BE31-B3478B0D0256}"/>
                  </a:ext>
                </a:extLst>
              </p:cNvPr>
              <p:cNvSpPr/>
              <p:nvPr/>
            </p:nvSpPr>
            <p:spPr>
              <a:xfrm>
                <a:off x="5232050" y="2567000"/>
                <a:ext cx="177150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7205" extrusionOk="0">
                    <a:moveTo>
                      <a:pt x="3676" y="7086"/>
                    </a:moveTo>
                    <a:cubicBezTo>
                      <a:pt x="2297" y="7086"/>
                      <a:pt x="1053" y="6257"/>
                      <a:pt x="524" y="4982"/>
                    </a:cubicBezTo>
                    <a:cubicBezTo>
                      <a:pt x="0" y="3707"/>
                      <a:pt x="289" y="2245"/>
                      <a:pt x="1267" y="1267"/>
                    </a:cubicBezTo>
                    <a:cubicBezTo>
                      <a:pt x="2240" y="293"/>
                      <a:pt x="3707" y="1"/>
                      <a:pt x="4982" y="529"/>
                    </a:cubicBezTo>
                    <a:cubicBezTo>
                      <a:pt x="6252" y="1057"/>
                      <a:pt x="7086" y="2301"/>
                      <a:pt x="7086" y="3677"/>
                    </a:cubicBezTo>
                    <a:cubicBezTo>
                      <a:pt x="7082" y="5558"/>
                      <a:pt x="5558" y="7086"/>
                      <a:pt x="3676" y="7086"/>
                    </a:cubicBezTo>
                    <a:close/>
                    <a:moveTo>
                      <a:pt x="3676" y="411"/>
                    </a:moveTo>
                    <a:cubicBezTo>
                      <a:pt x="2354" y="411"/>
                      <a:pt x="1162" y="1206"/>
                      <a:pt x="655" y="2428"/>
                    </a:cubicBezTo>
                    <a:cubicBezTo>
                      <a:pt x="149" y="3650"/>
                      <a:pt x="428" y="5056"/>
                      <a:pt x="1363" y="5990"/>
                    </a:cubicBezTo>
                    <a:cubicBezTo>
                      <a:pt x="2297" y="6925"/>
                      <a:pt x="3707" y="7204"/>
                      <a:pt x="4925" y="6698"/>
                    </a:cubicBezTo>
                    <a:cubicBezTo>
                      <a:pt x="6147" y="6191"/>
                      <a:pt x="6946" y="4999"/>
                      <a:pt x="6946" y="3677"/>
                    </a:cubicBezTo>
                    <a:cubicBezTo>
                      <a:pt x="6942" y="1874"/>
                      <a:pt x="5479" y="411"/>
                      <a:pt x="3676" y="411"/>
                    </a:cubicBezTo>
                    <a:close/>
                  </a:path>
                </a:pathLst>
              </a:custGeom>
              <a:solidFill>
                <a:srgbClr val="FF00A4">
                  <a:alpha val="620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49DD64EE-0D8B-4F4E-B5BE-FB4840B9DFC4}"/>
              </a:ext>
            </a:extLst>
          </p:cNvPr>
          <p:cNvSpPr txBox="1"/>
          <p:nvPr/>
        </p:nvSpPr>
        <p:spPr>
          <a:xfrm>
            <a:off x="4170684" y="688854"/>
            <a:ext cx="15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00A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MILK Bold" panose="00000800000000000000" pitchFamily="50" charset="0"/>
              </a:rPr>
              <a:t>Case</a:t>
            </a:r>
            <a:endParaRPr lang="pt-BR" sz="11500" dirty="0">
              <a:solidFill>
                <a:schemeClr val="bg1"/>
              </a:solidFill>
              <a:latin typeface="LEMON MILK Bold" panose="020B0604020202020204" charset="0"/>
            </a:endParaRPr>
          </a:p>
        </p:txBody>
      </p: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318DC5E6-8162-4131-875E-F89DC95A4D78}"/>
              </a:ext>
            </a:extLst>
          </p:cNvPr>
          <p:cNvCxnSpPr/>
          <p:nvPr/>
        </p:nvCxnSpPr>
        <p:spPr>
          <a:xfrm flipH="1">
            <a:off x="5545087" y="1524782"/>
            <a:ext cx="5509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DELTA Q / 2020 - Superbrands Angola">
            <a:extLst>
              <a:ext uri="{FF2B5EF4-FFF2-40B4-BE49-F238E27FC236}">
                <a16:creationId xmlns:a16="http://schemas.microsoft.com/office/drawing/2014/main" id="{6B3ACAFC-3E57-4799-A9CF-EE97C89B1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73"/>
          <a:stretch/>
        </p:blipFill>
        <p:spPr bwMode="auto">
          <a:xfrm>
            <a:off x="5578644" y="554555"/>
            <a:ext cx="2494175" cy="7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CaixaDeTexto 81">
            <a:extLst>
              <a:ext uri="{FF2B5EF4-FFF2-40B4-BE49-F238E27FC236}">
                <a16:creationId xmlns:a16="http://schemas.microsoft.com/office/drawing/2014/main" id="{AEE28E84-F2F1-4DD7-8750-37F0D96E81F4}"/>
              </a:ext>
            </a:extLst>
          </p:cNvPr>
          <p:cNvSpPr txBox="1"/>
          <p:nvPr/>
        </p:nvSpPr>
        <p:spPr>
          <a:xfrm>
            <a:off x="7005592" y="1460237"/>
            <a:ext cx="2134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con" panose="00000500000000000000" pitchFamily="50" charset="0"/>
              </a:rPr>
              <a:t>DEZ 2021 / JAN 2022</a:t>
            </a:r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1E3BAE00-8D3B-47C8-B162-E8D8F0B907AE}"/>
              </a:ext>
            </a:extLst>
          </p:cNvPr>
          <p:cNvSpPr/>
          <p:nvPr/>
        </p:nvSpPr>
        <p:spPr>
          <a:xfrm>
            <a:off x="8501627" y="2311960"/>
            <a:ext cx="786589" cy="786589"/>
          </a:xfrm>
          <a:prstGeom prst="ellipse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DC7AB43A-AB53-4221-A06F-47C55133689E}"/>
              </a:ext>
            </a:extLst>
          </p:cNvPr>
          <p:cNvSpPr/>
          <p:nvPr/>
        </p:nvSpPr>
        <p:spPr>
          <a:xfrm>
            <a:off x="9526285" y="2311960"/>
            <a:ext cx="786589" cy="786589"/>
          </a:xfrm>
          <a:prstGeom prst="ellipse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5" name="Elipse 84">
            <a:extLst>
              <a:ext uri="{FF2B5EF4-FFF2-40B4-BE49-F238E27FC236}">
                <a16:creationId xmlns:a16="http://schemas.microsoft.com/office/drawing/2014/main" id="{8F19FA16-6023-4472-9C60-611E81EA0DEC}"/>
              </a:ext>
            </a:extLst>
          </p:cNvPr>
          <p:cNvSpPr/>
          <p:nvPr/>
        </p:nvSpPr>
        <p:spPr>
          <a:xfrm>
            <a:off x="10550944" y="2311960"/>
            <a:ext cx="786589" cy="786589"/>
          </a:xfrm>
          <a:prstGeom prst="ellipse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926A10-5114-474C-A1A5-695BBF59FC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747" y="2201112"/>
            <a:ext cx="1029357" cy="1007413"/>
          </a:xfrm>
          <a:prstGeom prst="rect">
            <a:avLst/>
          </a:prstGeom>
        </p:spPr>
      </p:pic>
      <p:pic>
        <p:nvPicPr>
          <p:cNvPr id="87" name="Imagem 86">
            <a:extLst>
              <a:ext uri="{FF2B5EF4-FFF2-40B4-BE49-F238E27FC236}">
                <a16:creationId xmlns:a16="http://schemas.microsoft.com/office/drawing/2014/main" id="{72E1A774-6B0E-4777-9C05-983282E720F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878" y="2201112"/>
            <a:ext cx="1029357" cy="1007413"/>
          </a:xfrm>
          <a:prstGeom prst="rect">
            <a:avLst/>
          </a:prstGeom>
        </p:spPr>
      </p:pic>
      <p:pic>
        <p:nvPicPr>
          <p:cNvPr id="88" name="Imagem 87">
            <a:extLst>
              <a:ext uri="{FF2B5EF4-FFF2-40B4-BE49-F238E27FC236}">
                <a16:creationId xmlns:a16="http://schemas.microsoft.com/office/drawing/2014/main" id="{C1F1907B-AB48-4065-9D99-64FE2585BE2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622" y="2201112"/>
            <a:ext cx="1029357" cy="1007413"/>
          </a:xfrm>
          <a:prstGeom prst="rect">
            <a:avLst/>
          </a:prstGeom>
        </p:spPr>
      </p:pic>
      <p:sp>
        <p:nvSpPr>
          <p:cNvPr id="95" name="CaixaDeTexto 94">
            <a:extLst>
              <a:ext uri="{FF2B5EF4-FFF2-40B4-BE49-F238E27FC236}">
                <a16:creationId xmlns:a16="http://schemas.microsoft.com/office/drawing/2014/main" id="{6CF97BDA-242A-4986-BA93-9F8719904B55}"/>
              </a:ext>
            </a:extLst>
          </p:cNvPr>
          <p:cNvSpPr txBox="1"/>
          <p:nvPr/>
        </p:nvSpPr>
        <p:spPr>
          <a:xfrm>
            <a:off x="6466842" y="5281496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0" i="0" u="none" strike="noStrike" dirty="0">
                <a:solidFill>
                  <a:srgbClr val="4CB29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R$31.641 em vendas</a:t>
            </a:r>
            <a:r>
              <a:rPr lang="pt-BR" sz="3600" dirty="0">
                <a:solidFill>
                  <a:srgbClr val="4CB29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pt-BR" sz="11500" dirty="0">
              <a:solidFill>
                <a:srgbClr val="4CB29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96" name="Google Shape;15813;p73">
            <a:extLst>
              <a:ext uri="{FF2B5EF4-FFF2-40B4-BE49-F238E27FC236}">
                <a16:creationId xmlns:a16="http://schemas.microsoft.com/office/drawing/2014/main" id="{2560F3D4-6748-48B7-B8C5-B6761E9E6E7A}"/>
              </a:ext>
            </a:extLst>
          </p:cNvPr>
          <p:cNvGrpSpPr/>
          <p:nvPr/>
        </p:nvGrpSpPr>
        <p:grpSpPr>
          <a:xfrm>
            <a:off x="4681504" y="3142366"/>
            <a:ext cx="387658" cy="387618"/>
            <a:chOff x="812101" y="2571761"/>
            <a:chExt cx="417066" cy="417024"/>
          </a:xfrm>
          <a:solidFill>
            <a:srgbClr val="4C8923"/>
          </a:solidFill>
        </p:grpSpPr>
        <p:sp>
          <p:nvSpPr>
            <p:cNvPr id="97" name="Google Shape;15814;p73">
              <a:extLst>
                <a:ext uri="{FF2B5EF4-FFF2-40B4-BE49-F238E27FC236}">
                  <a16:creationId xmlns:a16="http://schemas.microsoft.com/office/drawing/2014/main" id="{E1DB7E5F-992F-4391-A39E-4B1755B1F53E}"/>
                </a:ext>
              </a:extLst>
            </p:cNvPr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5815;p73">
              <a:extLst>
                <a:ext uri="{FF2B5EF4-FFF2-40B4-BE49-F238E27FC236}">
                  <a16:creationId xmlns:a16="http://schemas.microsoft.com/office/drawing/2014/main" id="{991D2C18-EDBE-4A67-A084-34BA48E6F3DA}"/>
                </a:ext>
              </a:extLst>
            </p:cNvPr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5816;p73">
              <a:extLst>
                <a:ext uri="{FF2B5EF4-FFF2-40B4-BE49-F238E27FC236}">
                  <a16:creationId xmlns:a16="http://schemas.microsoft.com/office/drawing/2014/main" id="{9471DD5E-48B3-431E-8F46-3B66DB7DF723}"/>
                </a:ext>
              </a:extLst>
            </p:cNvPr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5817;p73">
              <a:extLst>
                <a:ext uri="{FF2B5EF4-FFF2-40B4-BE49-F238E27FC236}">
                  <a16:creationId xmlns:a16="http://schemas.microsoft.com/office/drawing/2014/main" id="{DD7E1849-1BB8-4F4F-8365-4334C326EA1A}"/>
                </a:ext>
              </a:extLst>
            </p:cNvPr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1" name="Imagem 100">
            <a:extLst>
              <a:ext uri="{FF2B5EF4-FFF2-40B4-BE49-F238E27FC236}">
                <a16:creationId xmlns:a16="http://schemas.microsoft.com/office/drawing/2014/main" id="{379DA19E-E59D-4EB2-904B-1A00A15DECD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18" y="2494405"/>
            <a:ext cx="399026" cy="39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8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51ED552-D59C-47E3-A4AE-AF358D9110EC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12220575" cy="685800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262264"/>
              </a:gs>
              <a:gs pos="24000">
                <a:srgbClr val="592472"/>
              </a:gs>
              <a:gs pos="81000">
                <a:srgbClr val="86267D"/>
              </a:gs>
            </a:gsLst>
            <a:lin ang="5400000" scaled="1"/>
            <a:tileRect/>
          </a:gra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6" name="Retângulo: Cantos Arredondados 105">
            <a:extLst>
              <a:ext uri="{FF2B5EF4-FFF2-40B4-BE49-F238E27FC236}">
                <a16:creationId xmlns:a16="http://schemas.microsoft.com/office/drawing/2014/main" id="{1272A7EF-E6E3-46F7-BE9F-9E4AFECA0A58}"/>
              </a:ext>
            </a:extLst>
          </p:cNvPr>
          <p:cNvSpPr/>
          <p:nvPr/>
        </p:nvSpPr>
        <p:spPr>
          <a:xfrm>
            <a:off x="4438077" y="4290642"/>
            <a:ext cx="7318493" cy="2059888"/>
          </a:xfrm>
          <a:prstGeom prst="roundRect">
            <a:avLst/>
          </a:prstGeom>
          <a:solidFill>
            <a:srgbClr val="002060">
              <a:alpha val="2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 descr="Uma imagem contendo mouse&#10;&#10;Descrição gerada automaticamente">
            <a:extLst>
              <a:ext uri="{FF2B5EF4-FFF2-40B4-BE49-F238E27FC236}">
                <a16:creationId xmlns:a16="http://schemas.microsoft.com/office/drawing/2014/main" id="{B0058E0A-72D5-42FB-A552-3652854CCF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"/>
            <a:duotone>
              <a:prstClr val="black"/>
              <a:srgbClr val="2027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7005" y="-1"/>
            <a:ext cx="7323570" cy="685800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994292A-066D-46EF-ADD4-34221306BD1A}"/>
              </a:ext>
            </a:extLst>
          </p:cNvPr>
          <p:cNvSpPr/>
          <p:nvPr/>
        </p:nvSpPr>
        <p:spPr>
          <a:xfrm>
            <a:off x="8196943" y="1981819"/>
            <a:ext cx="3559628" cy="2059888"/>
          </a:xfrm>
          <a:prstGeom prst="roundRect">
            <a:avLst/>
          </a:prstGeom>
          <a:solidFill>
            <a:srgbClr val="002060">
              <a:alpha val="2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57DB9BB-F3BE-4321-BA00-E8A853C9E85E}"/>
              </a:ext>
            </a:extLst>
          </p:cNvPr>
          <p:cNvSpPr txBox="1"/>
          <p:nvPr/>
        </p:nvSpPr>
        <p:spPr>
          <a:xfrm>
            <a:off x="8581984" y="3318759"/>
            <a:ext cx="2789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MILK Bold" panose="00000800000000000000" pitchFamily="50" charset="0"/>
              </a:rPr>
              <a:t>7 </a:t>
            </a:r>
            <a:r>
              <a:rPr lang="pt-BR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MILK Bold" panose="00000800000000000000" pitchFamily="50" charset="0"/>
              </a:rPr>
              <a:t>influencers</a:t>
            </a:r>
            <a:endParaRPr lang="pt-BR" sz="8800" dirty="0">
              <a:solidFill>
                <a:schemeClr val="bg1">
                  <a:lumMod val="95000"/>
                </a:schemeClr>
              </a:solidFill>
              <a:latin typeface="LEMON MILK Bold" panose="020B0604020202020204" charset="0"/>
            </a:endParaRPr>
          </a:p>
        </p:txBody>
      </p: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8D3D3669-6992-460E-A0D5-F531F403886A}"/>
              </a:ext>
            </a:extLst>
          </p:cNvPr>
          <p:cNvSpPr/>
          <p:nvPr/>
        </p:nvSpPr>
        <p:spPr>
          <a:xfrm>
            <a:off x="4438078" y="1981819"/>
            <a:ext cx="3559628" cy="2059888"/>
          </a:xfrm>
          <a:prstGeom prst="roundRect">
            <a:avLst/>
          </a:prstGeom>
          <a:solidFill>
            <a:srgbClr val="002060">
              <a:alpha val="29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B893F0E-EB7C-4F73-9D80-59DC60AD30D3}"/>
              </a:ext>
            </a:extLst>
          </p:cNvPr>
          <p:cNvSpPr txBox="1"/>
          <p:nvPr/>
        </p:nvSpPr>
        <p:spPr>
          <a:xfrm>
            <a:off x="5186118" y="2479371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MILK Bold" panose="00000800000000000000" pitchFamily="50" charset="0"/>
              </a:rPr>
              <a:t>81 stories</a:t>
            </a:r>
            <a:endParaRPr lang="pt-BR" sz="8000" dirty="0">
              <a:solidFill>
                <a:schemeClr val="bg1">
                  <a:lumMod val="95000"/>
                </a:schemeClr>
              </a:solidFill>
              <a:latin typeface="LEMON MILK Bold" panose="020B060402020202020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F51BD02-F674-4C3D-A54B-FB015B67C19D}"/>
              </a:ext>
            </a:extLst>
          </p:cNvPr>
          <p:cNvSpPr txBox="1"/>
          <p:nvPr/>
        </p:nvSpPr>
        <p:spPr>
          <a:xfrm>
            <a:off x="5186118" y="3105342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MILK Bold" panose="00000800000000000000" pitchFamily="50" charset="0"/>
              </a:rPr>
              <a:t>9 feedposts</a:t>
            </a:r>
            <a:endParaRPr lang="pt-BR" sz="8000" dirty="0">
              <a:solidFill>
                <a:schemeClr val="bg1">
                  <a:lumMod val="95000"/>
                </a:schemeClr>
              </a:solidFill>
              <a:latin typeface="LEMON MILK Bold" panose="020B060402020202020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A56E647-9B26-4A2D-802E-9A51B4871AE7}"/>
              </a:ext>
            </a:extLst>
          </p:cNvPr>
          <p:cNvSpPr txBox="1"/>
          <p:nvPr/>
        </p:nvSpPr>
        <p:spPr>
          <a:xfrm>
            <a:off x="6738352" y="4812888"/>
            <a:ext cx="2686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MILK Bold" panose="00000800000000000000" pitchFamily="50" charset="0"/>
              </a:rPr>
              <a:t>294 vendas</a:t>
            </a:r>
            <a:endParaRPr lang="pt-BR" sz="8800" dirty="0">
              <a:solidFill>
                <a:schemeClr val="bg1">
                  <a:lumMod val="95000"/>
                </a:schemeClr>
              </a:solidFill>
              <a:latin typeface="LEMON MILK Bold" panose="020B0604020202020204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CBDD242-84C9-44F1-9880-B77919D95388}"/>
              </a:ext>
            </a:extLst>
          </p:cNvPr>
          <p:cNvGrpSpPr/>
          <p:nvPr/>
        </p:nvGrpSpPr>
        <p:grpSpPr>
          <a:xfrm>
            <a:off x="-3270994" y="-550733"/>
            <a:ext cx="7841428" cy="7845274"/>
            <a:chOff x="2175286" y="-493637"/>
            <a:chExt cx="7841428" cy="7845274"/>
          </a:xfrm>
        </p:grpSpPr>
        <p:grpSp>
          <p:nvGrpSpPr>
            <p:cNvPr id="26" name="Google Shape;2889;p39">
              <a:extLst>
                <a:ext uri="{FF2B5EF4-FFF2-40B4-BE49-F238E27FC236}">
                  <a16:creationId xmlns:a16="http://schemas.microsoft.com/office/drawing/2014/main" id="{8CD4C0D3-905F-41E3-BE4A-DD1EBDBEC17B}"/>
                </a:ext>
              </a:extLst>
            </p:cNvPr>
            <p:cNvGrpSpPr/>
            <p:nvPr/>
          </p:nvGrpSpPr>
          <p:grpSpPr>
            <a:xfrm>
              <a:off x="2175286" y="-493637"/>
              <a:ext cx="7841428" cy="7845274"/>
              <a:chOff x="-2713628" y="-1239174"/>
              <a:chExt cx="7841428" cy="7845274"/>
            </a:xfrm>
          </p:grpSpPr>
          <p:pic>
            <p:nvPicPr>
              <p:cNvPr id="77" name="Google Shape;2890;p39">
                <a:extLst>
                  <a:ext uri="{FF2B5EF4-FFF2-40B4-BE49-F238E27FC236}">
                    <a16:creationId xmlns:a16="http://schemas.microsoft.com/office/drawing/2014/main" id="{8AE899E3-FDF9-4EAA-8EFF-0A96C815A477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 amt="76000"/>
              </a:blip>
              <a:stretch>
                <a:fillRect/>
              </a:stretch>
            </p:blipFill>
            <p:spPr>
              <a:xfrm flipH="1">
                <a:off x="-2713628" y="-1239174"/>
                <a:ext cx="7841428" cy="78452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Google Shape;2891;p39">
                <a:extLst>
                  <a:ext uri="{FF2B5EF4-FFF2-40B4-BE49-F238E27FC236}">
                    <a16:creationId xmlns:a16="http://schemas.microsoft.com/office/drawing/2014/main" id="{25E297F4-DEB9-4424-8A33-70664BA2FDC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alphaModFix amt="66000"/>
              </a:blip>
              <a:srcRect l="-1595" t="-2239" r="-705"/>
              <a:stretch/>
            </p:blipFill>
            <p:spPr>
              <a:xfrm flipH="1">
                <a:off x="-1815034" y="-439650"/>
                <a:ext cx="6129874" cy="61260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" name="Google Shape;2892;p39">
              <a:extLst>
                <a:ext uri="{FF2B5EF4-FFF2-40B4-BE49-F238E27FC236}">
                  <a16:creationId xmlns:a16="http://schemas.microsoft.com/office/drawing/2014/main" id="{85907ED8-DBEF-4AB9-AB23-1F7D226804BC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3184950" y="519750"/>
              <a:ext cx="5822100" cy="58185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30" name="Google Shape;2926;p39">
              <a:extLst>
                <a:ext uri="{FF2B5EF4-FFF2-40B4-BE49-F238E27FC236}">
                  <a16:creationId xmlns:a16="http://schemas.microsoft.com/office/drawing/2014/main" id="{FA14CE74-3C18-48F7-B5F1-0347B49257E3}"/>
                </a:ext>
              </a:extLst>
            </p:cNvPr>
            <p:cNvGrpSpPr/>
            <p:nvPr/>
          </p:nvGrpSpPr>
          <p:grpSpPr>
            <a:xfrm>
              <a:off x="8136024" y="3793753"/>
              <a:ext cx="438301" cy="2850870"/>
              <a:chOff x="3059125" y="233425"/>
              <a:chExt cx="113200" cy="736300"/>
            </a:xfrm>
          </p:grpSpPr>
          <p:sp>
            <p:nvSpPr>
              <p:cNvPr id="61" name="Google Shape;2927;p39">
                <a:extLst>
                  <a:ext uri="{FF2B5EF4-FFF2-40B4-BE49-F238E27FC236}">
                    <a16:creationId xmlns:a16="http://schemas.microsoft.com/office/drawing/2014/main" id="{191E1206-E6FE-4B33-9ACB-89BE3E562FE0}"/>
                  </a:ext>
                </a:extLst>
              </p:cNvPr>
              <p:cNvSpPr/>
              <p:nvPr/>
            </p:nvSpPr>
            <p:spPr>
              <a:xfrm>
                <a:off x="3059125" y="356650"/>
                <a:ext cx="326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2" extrusionOk="0">
                    <a:moveTo>
                      <a:pt x="1306" y="742"/>
                    </a:moveTo>
                    <a:lnTo>
                      <a:pt x="1306" y="742"/>
                    </a:lnTo>
                    <a:cubicBezTo>
                      <a:pt x="1306" y="249"/>
                      <a:pt x="704" y="0"/>
                      <a:pt x="354" y="349"/>
                    </a:cubicBezTo>
                    <a:cubicBezTo>
                      <a:pt x="1" y="699"/>
                      <a:pt x="249" y="1301"/>
                      <a:pt x="747" y="1301"/>
                    </a:cubicBezTo>
                    <a:cubicBezTo>
                      <a:pt x="1053" y="1301"/>
                      <a:pt x="1306" y="1052"/>
                      <a:pt x="1306" y="742"/>
                    </a:cubicBezTo>
                    <a:close/>
                  </a:path>
                </a:pathLst>
              </a:custGeom>
              <a:solidFill>
                <a:srgbClr val="00CEAB">
                  <a:alpha val="86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928;p39">
                <a:extLst>
                  <a:ext uri="{FF2B5EF4-FFF2-40B4-BE49-F238E27FC236}">
                    <a16:creationId xmlns:a16="http://schemas.microsoft.com/office/drawing/2014/main" id="{0D62CDDB-4B7A-4C15-8C3B-C64918BA6B49}"/>
                  </a:ext>
                </a:extLst>
              </p:cNvPr>
              <p:cNvSpPr/>
              <p:nvPr/>
            </p:nvSpPr>
            <p:spPr>
              <a:xfrm>
                <a:off x="3059125" y="439475"/>
                <a:ext cx="326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7" extrusionOk="0">
                    <a:moveTo>
                      <a:pt x="1306" y="747"/>
                    </a:moveTo>
                    <a:lnTo>
                      <a:pt x="1306" y="747"/>
                    </a:lnTo>
                    <a:cubicBezTo>
                      <a:pt x="1306" y="250"/>
                      <a:pt x="704" y="1"/>
                      <a:pt x="354" y="354"/>
                    </a:cubicBezTo>
                    <a:cubicBezTo>
                      <a:pt x="1" y="704"/>
                      <a:pt x="249" y="1306"/>
                      <a:pt x="747" y="1306"/>
                    </a:cubicBezTo>
                    <a:cubicBezTo>
                      <a:pt x="1053" y="1306"/>
                      <a:pt x="1306" y="1057"/>
                      <a:pt x="1306" y="747"/>
                    </a:cubicBezTo>
                    <a:close/>
                  </a:path>
                </a:pathLst>
              </a:custGeom>
              <a:solidFill>
                <a:srgbClr val="00CEAB">
                  <a:alpha val="86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929;p39">
                <a:extLst>
                  <a:ext uri="{FF2B5EF4-FFF2-40B4-BE49-F238E27FC236}">
                    <a16:creationId xmlns:a16="http://schemas.microsoft.com/office/drawing/2014/main" id="{A10F226A-009F-466C-A7DC-8808723D1574}"/>
                  </a:ext>
                </a:extLst>
              </p:cNvPr>
              <p:cNvSpPr/>
              <p:nvPr/>
            </p:nvSpPr>
            <p:spPr>
              <a:xfrm>
                <a:off x="3059125" y="522425"/>
                <a:ext cx="326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7" extrusionOk="0">
                    <a:moveTo>
                      <a:pt x="1306" y="747"/>
                    </a:moveTo>
                    <a:lnTo>
                      <a:pt x="1306" y="747"/>
                    </a:lnTo>
                    <a:cubicBezTo>
                      <a:pt x="1306" y="250"/>
                      <a:pt x="704" y="1"/>
                      <a:pt x="354" y="354"/>
                    </a:cubicBezTo>
                    <a:cubicBezTo>
                      <a:pt x="1" y="704"/>
                      <a:pt x="249" y="1306"/>
                      <a:pt x="747" y="1306"/>
                    </a:cubicBezTo>
                    <a:cubicBezTo>
                      <a:pt x="1053" y="1306"/>
                      <a:pt x="1306" y="1053"/>
                      <a:pt x="1306" y="747"/>
                    </a:cubicBezTo>
                    <a:close/>
                  </a:path>
                </a:pathLst>
              </a:custGeom>
              <a:solidFill>
                <a:srgbClr val="00CEAB">
                  <a:alpha val="86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930;p39">
                <a:extLst>
                  <a:ext uri="{FF2B5EF4-FFF2-40B4-BE49-F238E27FC236}">
                    <a16:creationId xmlns:a16="http://schemas.microsoft.com/office/drawing/2014/main" id="{19959F89-2AD2-402E-9F03-037E854AB599}"/>
                  </a:ext>
                </a:extLst>
              </p:cNvPr>
              <p:cNvSpPr/>
              <p:nvPr/>
            </p:nvSpPr>
            <p:spPr>
              <a:xfrm>
                <a:off x="3059125" y="605375"/>
                <a:ext cx="326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2" extrusionOk="0">
                    <a:moveTo>
                      <a:pt x="1306" y="747"/>
                    </a:moveTo>
                    <a:lnTo>
                      <a:pt x="1306" y="747"/>
                    </a:lnTo>
                    <a:cubicBezTo>
                      <a:pt x="1306" y="249"/>
                      <a:pt x="704" y="1"/>
                      <a:pt x="354" y="354"/>
                    </a:cubicBezTo>
                    <a:cubicBezTo>
                      <a:pt x="1" y="704"/>
                      <a:pt x="249" y="1302"/>
                      <a:pt x="747" y="1302"/>
                    </a:cubicBezTo>
                    <a:cubicBezTo>
                      <a:pt x="1053" y="1302"/>
                      <a:pt x="1306" y="1053"/>
                      <a:pt x="1306" y="747"/>
                    </a:cubicBezTo>
                    <a:close/>
                  </a:path>
                </a:pathLst>
              </a:custGeom>
              <a:solidFill>
                <a:srgbClr val="00CEAB">
                  <a:alpha val="86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931;p39">
                <a:extLst>
                  <a:ext uri="{FF2B5EF4-FFF2-40B4-BE49-F238E27FC236}">
                    <a16:creationId xmlns:a16="http://schemas.microsoft.com/office/drawing/2014/main" id="{6EE731B3-15A4-4731-A2A2-828CC56997C0}"/>
                  </a:ext>
                </a:extLst>
              </p:cNvPr>
              <p:cNvSpPr/>
              <p:nvPr/>
            </p:nvSpPr>
            <p:spPr>
              <a:xfrm>
                <a:off x="3063825" y="693025"/>
                <a:ext cx="2795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1114" extrusionOk="0">
                    <a:moveTo>
                      <a:pt x="1118" y="559"/>
                    </a:moveTo>
                    <a:lnTo>
                      <a:pt x="1118" y="559"/>
                    </a:lnTo>
                    <a:cubicBezTo>
                      <a:pt x="1118" y="249"/>
                      <a:pt x="865" y="0"/>
                      <a:pt x="559" y="0"/>
                    </a:cubicBezTo>
                    <a:cubicBezTo>
                      <a:pt x="249" y="0"/>
                      <a:pt x="0" y="249"/>
                      <a:pt x="0" y="559"/>
                    </a:cubicBezTo>
                    <a:lnTo>
                      <a:pt x="0" y="559"/>
                    </a:lnTo>
                    <a:cubicBezTo>
                      <a:pt x="0" y="865"/>
                      <a:pt x="249" y="1114"/>
                      <a:pt x="559" y="1114"/>
                    </a:cubicBezTo>
                    <a:cubicBezTo>
                      <a:pt x="865" y="1114"/>
                      <a:pt x="1118" y="865"/>
                      <a:pt x="1118" y="559"/>
                    </a:cubicBezTo>
                    <a:close/>
                  </a:path>
                </a:pathLst>
              </a:custGeom>
              <a:solidFill>
                <a:srgbClr val="00CEAB">
                  <a:alpha val="86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932;p39">
                <a:extLst>
                  <a:ext uri="{FF2B5EF4-FFF2-40B4-BE49-F238E27FC236}">
                    <a16:creationId xmlns:a16="http://schemas.microsoft.com/office/drawing/2014/main" id="{7353DA4E-81E7-4FC2-8A4D-C272F2D082ED}"/>
                  </a:ext>
                </a:extLst>
              </p:cNvPr>
              <p:cNvSpPr/>
              <p:nvPr/>
            </p:nvSpPr>
            <p:spPr>
              <a:xfrm>
                <a:off x="3059125" y="771275"/>
                <a:ext cx="326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2" extrusionOk="0">
                    <a:moveTo>
                      <a:pt x="1306" y="747"/>
                    </a:moveTo>
                    <a:lnTo>
                      <a:pt x="1306" y="747"/>
                    </a:lnTo>
                    <a:cubicBezTo>
                      <a:pt x="1306" y="249"/>
                      <a:pt x="704" y="1"/>
                      <a:pt x="354" y="350"/>
                    </a:cubicBezTo>
                    <a:cubicBezTo>
                      <a:pt x="1" y="703"/>
                      <a:pt x="249" y="1302"/>
                      <a:pt x="747" y="1302"/>
                    </a:cubicBezTo>
                    <a:cubicBezTo>
                      <a:pt x="1053" y="1302"/>
                      <a:pt x="1306" y="1053"/>
                      <a:pt x="1306" y="747"/>
                    </a:cubicBezTo>
                    <a:close/>
                  </a:path>
                </a:pathLst>
              </a:custGeom>
              <a:solidFill>
                <a:srgbClr val="00CEAB">
                  <a:alpha val="86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933;p39">
                <a:extLst>
                  <a:ext uri="{FF2B5EF4-FFF2-40B4-BE49-F238E27FC236}">
                    <a16:creationId xmlns:a16="http://schemas.microsoft.com/office/drawing/2014/main" id="{1244A407-8B94-4784-8A8F-1FBE3D817F1F}"/>
                  </a:ext>
                </a:extLst>
              </p:cNvPr>
              <p:cNvSpPr/>
              <p:nvPr/>
            </p:nvSpPr>
            <p:spPr>
              <a:xfrm>
                <a:off x="3059125" y="854225"/>
                <a:ext cx="326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2" extrusionOk="0">
                    <a:moveTo>
                      <a:pt x="1306" y="743"/>
                    </a:moveTo>
                    <a:lnTo>
                      <a:pt x="1306" y="743"/>
                    </a:lnTo>
                    <a:cubicBezTo>
                      <a:pt x="1302" y="249"/>
                      <a:pt x="704" y="0"/>
                      <a:pt x="354" y="350"/>
                    </a:cubicBezTo>
                    <a:cubicBezTo>
                      <a:pt x="1" y="699"/>
                      <a:pt x="249" y="1301"/>
                      <a:pt x="747" y="1301"/>
                    </a:cubicBezTo>
                    <a:cubicBezTo>
                      <a:pt x="1053" y="1301"/>
                      <a:pt x="1306" y="1053"/>
                      <a:pt x="1306" y="743"/>
                    </a:cubicBezTo>
                    <a:close/>
                  </a:path>
                </a:pathLst>
              </a:custGeom>
              <a:solidFill>
                <a:srgbClr val="00CEAB">
                  <a:alpha val="86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934;p39">
                <a:extLst>
                  <a:ext uri="{FF2B5EF4-FFF2-40B4-BE49-F238E27FC236}">
                    <a16:creationId xmlns:a16="http://schemas.microsoft.com/office/drawing/2014/main" id="{BF2FBEFF-A4E9-4C1E-93C2-CD9AA1B02D13}"/>
                  </a:ext>
                </a:extLst>
              </p:cNvPr>
              <p:cNvSpPr/>
              <p:nvPr/>
            </p:nvSpPr>
            <p:spPr>
              <a:xfrm>
                <a:off x="3063825" y="941750"/>
                <a:ext cx="279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1119" extrusionOk="0">
                    <a:moveTo>
                      <a:pt x="1118" y="560"/>
                    </a:moveTo>
                    <a:lnTo>
                      <a:pt x="1118" y="560"/>
                    </a:lnTo>
                    <a:cubicBezTo>
                      <a:pt x="1118" y="254"/>
                      <a:pt x="865" y="1"/>
                      <a:pt x="559" y="1"/>
                    </a:cubicBezTo>
                    <a:cubicBezTo>
                      <a:pt x="249" y="1"/>
                      <a:pt x="0" y="254"/>
                      <a:pt x="0" y="560"/>
                    </a:cubicBezTo>
                    <a:lnTo>
                      <a:pt x="0" y="560"/>
                    </a:lnTo>
                    <a:cubicBezTo>
                      <a:pt x="0" y="865"/>
                      <a:pt x="249" y="1118"/>
                      <a:pt x="559" y="1118"/>
                    </a:cubicBezTo>
                    <a:cubicBezTo>
                      <a:pt x="865" y="1118"/>
                      <a:pt x="1118" y="865"/>
                      <a:pt x="1118" y="560"/>
                    </a:cubicBezTo>
                    <a:close/>
                  </a:path>
                </a:pathLst>
              </a:custGeom>
              <a:solidFill>
                <a:srgbClr val="00CE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935;p39">
                <a:extLst>
                  <a:ext uri="{FF2B5EF4-FFF2-40B4-BE49-F238E27FC236}">
                    <a16:creationId xmlns:a16="http://schemas.microsoft.com/office/drawing/2014/main" id="{5FE267FD-79AC-47D5-AA8D-F0E6B557A595}"/>
                  </a:ext>
                </a:extLst>
              </p:cNvPr>
              <p:cNvSpPr/>
              <p:nvPr/>
            </p:nvSpPr>
            <p:spPr>
              <a:xfrm>
                <a:off x="3139775" y="233425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49"/>
                      <a:pt x="704" y="0"/>
                      <a:pt x="350" y="350"/>
                    </a:cubicBezTo>
                    <a:cubicBezTo>
                      <a:pt x="1" y="703"/>
                      <a:pt x="250" y="1301"/>
                      <a:pt x="743" y="1301"/>
                    </a:cubicBezTo>
                    <a:cubicBezTo>
                      <a:pt x="1053" y="1301"/>
                      <a:pt x="1302" y="1052"/>
                      <a:pt x="1302" y="747"/>
                    </a:cubicBezTo>
                    <a:close/>
                  </a:path>
                </a:pathLst>
              </a:custGeom>
              <a:solidFill>
                <a:srgbClr val="00CEAB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936;p39">
                <a:extLst>
                  <a:ext uri="{FF2B5EF4-FFF2-40B4-BE49-F238E27FC236}">
                    <a16:creationId xmlns:a16="http://schemas.microsoft.com/office/drawing/2014/main" id="{C092B228-6A8E-4E07-AC85-2C231531AD6C}"/>
                  </a:ext>
                </a:extLst>
              </p:cNvPr>
              <p:cNvSpPr/>
              <p:nvPr/>
            </p:nvSpPr>
            <p:spPr>
              <a:xfrm>
                <a:off x="3139775" y="316375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49"/>
                      <a:pt x="704" y="0"/>
                      <a:pt x="350" y="349"/>
                    </a:cubicBezTo>
                    <a:cubicBezTo>
                      <a:pt x="1" y="703"/>
                      <a:pt x="250" y="1301"/>
                      <a:pt x="743" y="1301"/>
                    </a:cubicBezTo>
                    <a:cubicBezTo>
                      <a:pt x="1053" y="1301"/>
                      <a:pt x="1302" y="1052"/>
                      <a:pt x="1302" y="747"/>
                    </a:cubicBezTo>
                    <a:close/>
                  </a:path>
                </a:pathLst>
              </a:custGeom>
              <a:solidFill>
                <a:srgbClr val="00CEAB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937;p39">
                <a:extLst>
                  <a:ext uri="{FF2B5EF4-FFF2-40B4-BE49-F238E27FC236}">
                    <a16:creationId xmlns:a16="http://schemas.microsoft.com/office/drawing/2014/main" id="{F1A80ECB-31B9-4D6B-BB82-CAEFCA77E49D}"/>
                  </a:ext>
                </a:extLst>
              </p:cNvPr>
              <p:cNvSpPr/>
              <p:nvPr/>
            </p:nvSpPr>
            <p:spPr>
              <a:xfrm>
                <a:off x="3139775" y="399325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2"/>
                    </a:moveTo>
                    <a:lnTo>
                      <a:pt x="1302" y="742"/>
                    </a:lnTo>
                    <a:cubicBezTo>
                      <a:pt x="1302" y="249"/>
                      <a:pt x="699" y="0"/>
                      <a:pt x="350" y="349"/>
                    </a:cubicBezTo>
                    <a:cubicBezTo>
                      <a:pt x="1" y="703"/>
                      <a:pt x="250" y="1301"/>
                      <a:pt x="743" y="1301"/>
                    </a:cubicBezTo>
                    <a:cubicBezTo>
                      <a:pt x="1053" y="1301"/>
                      <a:pt x="1302" y="1052"/>
                      <a:pt x="1302" y="742"/>
                    </a:cubicBezTo>
                  </a:path>
                </a:pathLst>
              </a:custGeom>
              <a:solidFill>
                <a:srgbClr val="00CEAB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938;p39">
                <a:extLst>
                  <a:ext uri="{FF2B5EF4-FFF2-40B4-BE49-F238E27FC236}">
                    <a16:creationId xmlns:a16="http://schemas.microsoft.com/office/drawing/2014/main" id="{44F30E2B-B44E-45E9-B748-69E314C3F38E}"/>
                  </a:ext>
                </a:extLst>
              </p:cNvPr>
              <p:cNvSpPr/>
              <p:nvPr/>
            </p:nvSpPr>
            <p:spPr>
              <a:xfrm>
                <a:off x="3139775" y="482150"/>
                <a:ext cx="325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7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50"/>
                      <a:pt x="704" y="1"/>
                      <a:pt x="350" y="354"/>
                    </a:cubicBezTo>
                    <a:cubicBezTo>
                      <a:pt x="1" y="704"/>
                      <a:pt x="250" y="1306"/>
                      <a:pt x="743" y="1306"/>
                    </a:cubicBezTo>
                    <a:cubicBezTo>
                      <a:pt x="1053" y="1306"/>
                      <a:pt x="1302" y="1057"/>
                      <a:pt x="1302" y="747"/>
                    </a:cubicBezTo>
                    <a:close/>
                  </a:path>
                </a:pathLst>
              </a:custGeom>
              <a:solidFill>
                <a:srgbClr val="00CEAB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939;p39">
                <a:extLst>
                  <a:ext uri="{FF2B5EF4-FFF2-40B4-BE49-F238E27FC236}">
                    <a16:creationId xmlns:a16="http://schemas.microsoft.com/office/drawing/2014/main" id="{671ED293-47B9-40EA-96B8-CFA333F4EC19}"/>
                  </a:ext>
                </a:extLst>
              </p:cNvPr>
              <p:cNvSpPr/>
              <p:nvPr/>
            </p:nvSpPr>
            <p:spPr>
              <a:xfrm>
                <a:off x="3139775" y="565100"/>
                <a:ext cx="325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7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50"/>
                      <a:pt x="704" y="1"/>
                      <a:pt x="350" y="354"/>
                    </a:cubicBezTo>
                    <a:cubicBezTo>
                      <a:pt x="1" y="704"/>
                      <a:pt x="250" y="1306"/>
                      <a:pt x="743" y="1306"/>
                    </a:cubicBezTo>
                    <a:cubicBezTo>
                      <a:pt x="1053" y="1306"/>
                      <a:pt x="1302" y="1053"/>
                      <a:pt x="1302" y="747"/>
                    </a:cubicBezTo>
                  </a:path>
                </a:pathLst>
              </a:custGeom>
              <a:solidFill>
                <a:srgbClr val="00CEAB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940;p39">
                <a:extLst>
                  <a:ext uri="{FF2B5EF4-FFF2-40B4-BE49-F238E27FC236}">
                    <a16:creationId xmlns:a16="http://schemas.microsoft.com/office/drawing/2014/main" id="{CBB6A581-E089-4A5B-A499-9998EF61559D}"/>
                  </a:ext>
                </a:extLst>
              </p:cNvPr>
              <p:cNvSpPr/>
              <p:nvPr/>
            </p:nvSpPr>
            <p:spPr>
              <a:xfrm>
                <a:off x="3139775" y="648050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49"/>
                      <a:pt x="704" y="1"/>
                      <a:pt x="350" y="354"/>
                    </a:cubicBezTo>
                    <a:cubicBezTo>
                      <a:pt x="1" y="704"/>
                      <a:pt x="250" y="1302"/>
                      <a:pt x="743" y="1302"/>
                    </a:cubicBezTo>
                    <a:cubicBezTo>
                      <a:pt x="1053" y="1302"/>
                      <a:pt x="1302" y="1053"/>
                      <a:pt x="1302" y="747"/>
                    </a:cubicBezTo>
                    <a:close/>
                  </a:path>
                </a:pathLst>
              </a:custGeom>
              <a:solidFill>
                <a:srgbClr val="00CEAB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941;p39">
                <a:extLst>
                  <a:ext uri="{FF2B5EF4-FFF2-40B4-BE49-F238E27FC236}">
                    <a16:creationId xmlns:a16="http://schemas.microsoft.com/office/drawing/2014/main" id="{D71F637B-D47D-42CD-BBFA-F454013BE2C2}"/>
                  </a:ext>
                </a:extLst>
              </p:cNvPr>
              <p:cNvSpPr/>
              <p:nvPr/>
            </p:nvSpPr>
            <p:spPr>
              <a:xfrm>
                <a:off x="3144475" y="735700"/>
                <a:ext cx="2785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114" extrusionOk="0">
                    <a:moveTo>
                      <a:pt x="1114" y="559"/>
                    </a:moveTo>
                    <a:lnTo>
                      <a:pt x="1114" y="559"/>
                    </a:lnTo>
                    <a:cubicBezTo>
                      <a:pt x="1114" y="249"/>
                      <a:pt x="865" y="0"/>
                      <a:pt x="555" y="0"/>
                    </a:cubicBezTo>
                    <a:cubicBezTo>
                      <a:pt x="249" y="0"/>
                      <a:pt x="1" y="249"/>
                      <a:pt x="1" y="559"/>
                    </a:cubicBezTo>
                    <a:lnTo>
                      <a:pt x="1" y="559"/>
                    </a:lnTo>
                    <a:cubicBezTo>
                      <a:pt x="1" y="865"/>
                      <a:pt x="249" y="1114"/>
                      <a:pt x="555" y="1114"/>
                    </a:cubicBezTo>
                    <a:cubicBezTo>
                      <a:pt x="865" y="1114"/>
                      <a:pt x="1114" y="865"/>
                      <a:pt x="1114" y="559"/>
                    </a:cubicBezTo>
                    <a:close/>
                  </a:path>
                </a:pathLst>
              </a:custGeom>
              <a:solidFill>
                <a:srgbClr val="00CEAB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942;p39">
                <a:extLst>
                  <a:ext uri="{FF2B5EF4-FFF2-40B4-BE49-F238E27FC236}">
                    <a16:creationId xmlns:a16="http://schemas.microsoft.com/office/drawing/2014/main" id="{234B519B-566C-4F15-937F-B1D2443E0362}"/>
                  </a:ext>
                </a:extLst>
              </p:cNvPr>
              <p:cNvSpPr/>
              <p:nvPr/>
            </p:nvSpPr>
            <p:spPr>
              <a:xfrm>
                <a:off x="3139775" y="813950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49"/>
                      <a:pt x="704" y="1"/>
                      <a:pt x="350" y="350"/>
                    </a:cubicBezTo>
                    <a:cubicBezTo>
                      <a:pt x="1" y="703"/>
                      <a:pt x="250" y="1302"/>
                      <a:pt x="743" y="1302"/>
                    </a:cubicBezTo>
                    <a:cubicBezTo>
                      <a:pt x="1053" y="1302"/>
                      <a:pt x="1302" y="1053"/>
                      <a:pt x="1302" y="747"/>
                    </a:cubicBezTo>
                    <a:close/>
                  </a:path>
                </a:pathLst>
              </a:custGeom>
              <a:solidFill>
                <a:srgbClr val="00CEAB">
                  <a:alpha val="25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2943;p39">
              <a:extLst>
                <a:ext uri="{FF2B5EF4-FFF2-40B4-BE49-F238E27FC236}">
                  <a16:creationId xmlns:a16="http://schemas.microsoft.com/office/drawing/2014/main" id="{1AB235D7-4412-49D0-AE3E-F07632A79AA1}"/>
                </a:ext>
              </a:extLst>
            </p:cNvPr>
            <p:cNvGrpSpPr/>
            <p:nvPr/>
          </p:nvGrpSpPr>
          <p:grpSpPr>
            <a:xfrm>
              <a:off x="5447999" y="-231659"/>
              <a:ext cx="438301" cy="2850870"/>
              <a:chOff x="3059125" y="233425"/>
              <a:chExt cx="113200" cy="736300"/>
            </a:xfrm>
          </p:grpSpPr>
          <p:sp>
            <p:nvSpPr>
              <p:cNvPr id="45" name="Google Shape;2944;p39">
                <a:extLst>
                  <a:ext uri="{FF2B5EF4-FFF2-40B4-BE49-F238E27FC236}">
                    <a16:creationId xmlns:a16="http://schemas.microsoft.com/office/drawing/2014/main" id="{398678F5-BE34-4AE1-BF83-C75613B379E0}"/>
                  </a:ext>
                </a:extLst>
              </p:cNvPr>
              <p:cNvSpPr/>
              <p:nvPr/>
            </p:nvSpPr>
            <p:spPr>
              <a:xfrm>
                <a:off x="3059125" y="356650"/>
                <a:ext cx="326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2" extrusionOk="0">
                    <a:moveTo>
                      <a:pt x="1306" y="742"/>
                    </a:moveTo>
                    <a:lnTo>
                      <a:pt x="1306" y="742"/>
                    </a:lnTo>
                    <a:cubicBezTo>
                      <a:pt x="1306" y="249"/>
                      <a:pt x="704" y="0"/>
                      <a:pt x="354" y="349"/>
                    </a:cubicBezTo>
                    <a:cubicBezTo>
                      <a:pt x="1" y="699"/>
                      <a:pt x="249" y="1301"/>
                      <a:pt x="747" y="1301"/>
                    </a:cubicBezTo>
                    <a:cubicBezTo>
                      <a:pt x="1053" y="1301"/>
                      <a:pt x="1306" y="1052"/>
                      <a:pt x="1306" y="742"/>
                    </a:cubicBezTo>
                    <a:close/>
                  </a:path>
                </a:pathLst>
              </a:cu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945;p39">
                <a:extLst>
                  <a:ext uri="{FF2B5EF4-FFF2-40B4-BE49-F238E27FC236}">
                    <a16:creationId xmlns:a16="http://schemas.microsoft.com/office/drawing/2014/main" id="{53EB13EB-C0E4-4CA7-845B-5F7D87EA78DE}"/>
                  </a:ext>
                </a:extLst>
              </p:cNvPr>
              <p:cNvSpPr/>
              <p:nvPr/>
            </p:nvSpPr>
            <p:spPr>
              <a:xfrm>
                <a:off x="3059125" y="439475"/>
                <a:ext cx="326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7" extrusionOk="0">
                    <a:moveTo>
                      <a:pt x="1306" y="747"/>
                    </a:moveTo>
                    <a:lnTo>
                      <a:pt x="1306" y="747"/>
                    </a:lnTo>
                    <a:cubicBezTo>
                      <a:pt x="1306" y="250"/>
                      <a:pt x="704" y="1"/>
                      <a:pt x="354" y="354"/>
                    </a:cubicBezTo>
                    <a:cubicBezTo>
                      <a:pt x="1" y="704"/>
                      <a:pt x="249" y="1306"/>
                      <a:pt x="747" y="1306"/>
                    </a:cubicBezTo>
                    <a:cubicBezTo>
                      <a:pt x="1053" y="1306"/>
                      <a:pt x="1306" y="1057"/>
                      <a:pt x="1306" y="747"/>
                    </a:cubicBezTo>
                    <a:close/>
                  </a:path>
                </a:pathLst>
              </a:cu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946;p39">
                <a:extLst>
                  <a:ext uri="{FF2B5EF4-FFF2-40B4-BE49-F238E27FC236}">
                    <a16:creationId xmlns:a16="http://schemas.microsoft.com/office/drawing/2014/main" id="{47FB49B9-266B-45EB-9924-E54F625699B4}"/>
                  </a:ext>
                </a:extLst>
              </p:cNvPr>
              <p:cNvSpPr/>
              <p:nvPr/>
            </p:nvSpPr>
            <p:spPr>
              <a:xfrm>
                <a:off x="3059125" y="522425"/>
                <a:ext cx="326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7" extrusionOk="0">
                    <a:moveTo>
                      <a:pt x="1306" y="747"/>
                    </a:moveTo>
                    <a:lnTo>
                      <a:pt x="1306" y="747"/>
                    </a:lnTo>
                    <a:cubicBezTo>
                      <a:pt x="1306" y="250"/>
                      <a:pt x="704" y="1"/>
                      <a:pt x="354" y="354"/>
                    </a:cubicBezTo>
                    <a:cubicBezTo>
                      <a:pt x="1" y="704"/>
                      <a:pt x="249" y="1306"/>
                      <a:pt x="747" y="1306"/>
                    </a:cubicBezTo>
                    <a:cubicBezTo>
                      <a:pt x="1053" y="1306"/>
                      <a:pt x="1306" y="1053"/>
                      <a:pt x="1306" y="747"/>
                    </a:cubicBezTo>
                    <a:close/>
                  </a:path>
                </a:pathLst>
              </a:cu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947;p39">
                <a:extLst>
                  <a:ext uri="{FF2B5EF4-FFF2-40B4-BE49-F238E27FC236}">
                    <a16:creationId xmlns:a16="http://schemas.microsoft.com/office/drawing/2014/main" id="{E2379D9B-CF21-4954-AB3E-99D8CECCCE23}"/>
                  </a:ext>
                </a:extLst>
              </p:cNvPr>
              <p:cNvSpPr/>
              <p:nvPr/>
            </p:nvSpPr>
            <p:spPr>
              <a:xfrm>
                <a:off x="3059125" y="605375"/>
                <a:ext cx="326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2" extrusionOk="0">
                    <a:moveTo>
                      <a:pt x="1306" y="747"/>
                    </a:moveTo>
                    <a:lnTo>
                      <a:pt x="1306" y="747"/>
                    </a:lnTo>
                    <a:cubicBezTo>
                      <a:pt x="1306" y="249"/>
                      <a:pt x="704" y="1"/>
                      <a:pt x="354" y="354"/>
                    </a:cubicBezTo>
                    <a:cubicBezTo>
                      <a:pt x="1" y="704"/>
                      <a:pt x="249" y="1302"/>
                      <a:pt x="747" y="1302"/>
                    </a:cubicBezTo>
                    <a:cubicBezTo>
                      <a:pt x="1053" y="1302"/>
                      <a:pt x="1306" y="1053"/>
                      <a:pt x="1306" y="747"/>
                    </a:cubicBezTo>
                    <a:close/>
                  </a:path>
                </a:pathLst>
              </a:cu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948;p39">
                <a:extLst>
                  <a:ext uri="{FF2B5EF4-FFF2-40B4-BE49-F238E27FC236}">
                    <a16:creationId xmlns:a16="http://schemas.microsoft.com/office/drawing/2014/main" id="{5D228CE8-8179-4C52-8D45-033EFA5E4E8B}"/>
                  </a:ext>
                </a:extLst>
              </p:cNvPr>
              <p:cNvSpPr/>
              <p:nvPr/>
            </p:nvSpPr>
            <p:spPr>
              <a:xfrm>
                <a:off x="3063825" y="693025"/>
                <a:ext cx="2795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1114" extrusionOk="0">
                    <a:moveTo>
                      <a:pt x="1118" y="559"/>
                    </a:moveTo>
                    <a:lnTo>
                      <a:pt x="1118" y="559"/>
                    </a:lnTo>
                    <a:cubicBezTo>
                      <a:pt x="1118" y="249"/>
                      <a:pt x="865" y="0"/>
                      <a:pt x="559" y="0"/>
                    </a:cubicBezTo>
                    <a:cubicBezTo>
                      <a:pt x="249" y="0"/>
                      <a:pt x="0" y="249"/>
                      <a:pt x="0" y="559"/>
                    </a:cubicBezTo>
                    <a:lnTo>
                      <a:pt x="0" y="559"/>
                    </a:lnTo>
                    <a:cubicBezTo>
                      <a:pt x="0" y="865"/>
                      <a:pt x="249" y="1114"/>
                      <a:pt x="559" y="1114"/>
                    </a:cubicBezTo>
                    <a:cubicBezTo>
                      <a:pt x="865" y="1114"/>
                      <a:pt x="1118" y="865"/>
                      <a:pt x="1118" y="559"/>
                    </a:cubicBezTo>
                    <a:close/>
                  </a:path>
                </a:pathLst>
              </a:cu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949;p39">
                <a:extLst>
                  <a:ext uri="{FF2B5EF4-FFF2-40B4-BE49-F238E27FC236}">
                    <a16:creationId xmlns:a16="http://schemas.microsoft.com/office/drawing/2014/main" id="{2F73DAAC-8B13-472B-B669-A6C31145B2E1}"/>
                  </a:ext>
                </a:extLst>
              </p:cNvPr>
              <p:cNvSpPr/>
              <p:nvPr/>
            </p:nvSpPr>
            <p:spPr>
              <a:xfrm>
                <a:off x="3059125" y="771275"/>
                <a:ext cx="326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2" extrusionOk="0">
                    <a:moveTo>
                      <a:pt x="1306" y="747"/>
                    </a:moveTo>
                    <a:lnTo>
                      <a:pt x="1306" y="747"/>
                    </a:lnTo>
                    <a:cubicBezTo>
                      <a:pt x="1306" y="249"/>
                      <a:pt x="704" y="1"/>
                      <a:pt x="354" y="350"/>
                    </a:cubicBezTo>
                    <a:cubicBezTo>
                      <a:pt x="1" y="703"/>
                      <a:pt x="249" y="1302"/>
                      <a:pt x="747" y="1302"/>
                    </a:cubicBezTo>
                    <a:cubicBezTo>
                      <a:pt x="1053" y="1302"/>
                      <a:pt x="1306" y="1053"/>
                      <a:pt x="1306" y="747"/>
                    </a:cubicBezTo>
                    <a:close/>
                  </a:path>
                </a:pathLst>
              </a:cu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950;p39">
                <a:extLst>
                  <a:ext uri="{FF2B5EF4-FFF2-40B4-BE49-F238E27FC236}">
                    <a16:creationId xmlns:a16="http://schemas.microsoft.com/office/drawing/2014/main" id="{0B216141-3DB9-4E6C-A41F-646CCE929B5F}"/>
                  </a:ext>
                </a:extLst>
              </p:cNvPr>
              <p:cNvSpPr/>
              <p:nvPr/>
            </p:nvSpPr>
            <p:spPr>
              <a:xfrm>
                <a:off x="3059125" y="854225"/>
                <a:ext cx="326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302" extrusionOk="0">
                    <a:moveTo>
                      <a:pt x="1306" y="743"/>
                    </a:moveTo>
                    <a:lnTo>
                      <a:pt x="1306" y="743"/>
                    </a:lnTo>
                    <a:cubicBezTo>
                      <a:pt x="1302" y="249"/>
                      <a:pt x="704" y="0"/>
                      <a:pt x="354" y="350"/>
                    </a:cubicBezTo>
                    <a:cubicBezTo>
                      <a:pt x="1" y="699"/>
                      <a:pt x="249" y="1301"/>
                      <a:pt x="747" y="1301"/>
                    </a:cubicBezTo>
                    <a:cubicBezTo>
                      <a:pt x="1053" y="1301"/>
                      <a:pt x="1306" y="1053"/>
                      <a:pt x="1306" y="743"/>
                    </a:cubicBezTo>
                    <a:close/>
                  </a:path>
                </a:pathLst>
              </a:cu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951;p39">
                <a:extLst>
                  <a:ext uri="{FF2B5EF4-FFF2-40B4-BE49-F238E27FC236}">
                    <a16:creationId xmlns:a16="http://schemas.microsoft.com/office/drawing/2014/main" id="{C157F106-DC84-42D1-BDF0-68F46BD22996}"/>
                  </a:ext>
                </a:extLst>
              </p:cNvPr>
              <p:cNvSpPr/>
              <p:nvPr/>
            </p:nvSpPr>
            <p:spPr>
              <a:xfrm>
                <a:off x="3063825" y="941750"/>
                <a:ext cx="279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1119" extrusionOk="0">
                    <a:moveTo>
                      <a:pt x="1118" y="560"/>
                    </a:moveTo>
                    <a:lnTo>
                      <a:pt x="1118" y="560"/>
                    </a:lnTo>
                    <a:cubicBezTo>
                      <a:pt x="1118" y="254"/>
                      <a:pt x="865" y="1"/>
                      <a:pt x="559" y="1"/>
                    </a:cubicBezTo>
                    <a:cubicBezTo>
                      <a:pt x="249" y="1"/>
                      <a:pt x="0" y="254"/>
                      <a:pt x="0" y="560"/>
                    </a:cubicBezTo>
                    <a:lnTo>
                      <a:pt x="0" y="560"/>
                    </a:lnTo>
                    <a:cubicBezTo>
                      <a:pt x="0" y="865"/>
                      <a:pt x="249" y="1118"/>
                      <a:pt x="559" y="1118"/>
                    </a:cubicBezTo>
                    <a:cubicBezTo>
                      <a:pt x="865" y="1118"/>
                      <a:pt x="1118" y="865"/>
                      <a:pt x="1118" y="560"/>
                    </a:cubicBezTo>
                    <a:close/>
                  </a:path>
                </a:pathLst>
              </a:custGeom>
              <a:solidFill>
                <a:srgbClr val="FFFFFF">
                  <a:alpha val="290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952;p39">
                <a:extLst>
                  <a:ext uri="{FF2B5EF4-FFF2-40B4-BE49-F238E27FC236}">
                    <a16:creationId xmlns:a16="http://schemas.microsoft.com/office/drawing/2014/main" id="{A6C5B1EA-9C04-4BD1-8DD4-DC3EB0E90A8B}"/>
                  </a:ext>
                </a:extLst>
              </p:cNvPr>
              <p:cNvSpPr/>
              <p:nvPr/>
            </p:nvSpPr>
            <p:spPr>
              <a:xfrm>
                <a:off x="3139775" y="233425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49"/>
                      <a:pt x="704" y="0"/>
                      <a:pt x="350" y="350"/>
                    </a:cubicBezTo>
                    <a:cubicBezTo>
                      <a:pt x="1" y="703"/>
                      <a:pt x="250" y="1301"/>
                      <a:pt x="743" y="1301"/>
                    </a:cubicBezTo>
                    <a:cubicBezTo>
                      <a:pt x="1053" y="1301"/>
                      <a:pt x="1302" y="1052"/>
                      <a:pt x="1302" y="747"/>
                    </a:cubicBezTo>
                    <a:close/>
                  </a:path>
                </a:pathLst>
              </a:custGeom>
              <a:solidFill>
                <a:srgbClr val="FFFFFF">
                  <a:alpha val="63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53;p39">
                <a:extLst>
                  <a:ext uri="{FF2B5EF4-FFF2-40B4-BE49-F238E27FC236}">
                    <a16:creationId xmlns:a16="http://schemas.microsoft.com/office/drawing/2014/main" id="{B1A96371-1593-4E7D-843F-E8639B401048}"/>
                  </a:ext>
                </a:extLst>
              </p:cNvPr>
              <p:cNvSpPr/>
              <p:nvPr/>
            </p:nvSpPr>
            <p:spPr>
              <a:xfrm>
                <a:off x="3139775" y="316375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49"/>
                      <a:pt x="704" y="0"/>
                      <a:pt x="350" y="349"/>
                    </a:cubicBezTo>
                    <a:cubicBezTo>
                      <a:pt x="1" y="703"/>
                      <a:pt x="250" y="1301"/>
                      <a:pt x="743" y="1301"/>
                    </a:cubicBezTo>
                    <a:cubicBezTo>
                      <a:pt x="1053" y="1301"/>
                      <a:pt x="1302" y="1052"/>
                      <a:pt x="1302" y="747"/>
                    </a:cubicBezTo>
                    <a:close/>
                  </a:path>
                </a:pathLst>
              </a:custGeom>
              <a:solidFill>
                <a:srgbClr val="FFFFFF">
                  <a:alpha val="63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954;p39">
                <a:extLst>
                  <a:ext uri="{FF2B5EF4-FFF2-40B4-BE49-F238E27FC236}">
                    <a16:creationId xmlns:a16="http://schemas.microsoft.com/office/drawing/2014/main" id="{09542BEA-ABE6-4B85-97F7-03BD60BD259D}"/>
                  </a:ext>
                </a:extLst>
              </p:cNvPr>
              <p:cNvSpPr/>
              <p:nvPr/>
            </p:nvSpPr>
            <p:spPr>
              <a:xfrm>
                <a:off x="3139775" y="399325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2"/>
                    </a:moveTo>
                    <a:lnTo>
                      <a:pt x="1302" y="742"/>
                    </a:lnTo>
                    <a:cubicBezTo>
                      <a:pt x="1302" y="249"/>
                      <a:pt x="699" y="0"/>
                      <a:pt x="350" y="349"/>
                    </a:cubicBezTo>
                    <a:cubicBezTo>
                      <a:pt x="1" y="703"/>
                      <a:pt x="250" y="1301"/>
                      <a:pt x="743" y="1301"/>
                    </a:cubicBezTo>
                    <a:cubicBezTo>
                      <a:pt x="1053" y="1301"/>
                      <a:pt x="1302" y="1052"/>
                      <a:pt x="1302" y="742"/>
                    </a:cubicBezTo>
                  </a:path>
                </a:pathLst>
              </a:custGeom>
              <a:solidFill>
                <a:srgbClr val="FFFFFF">
                  <a:alpha val="63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55;p39">
                <a:extLst>
                  <a:ext uri="{FF2B5EF4-FFF2-40B4-BE49-F238E27FC236}">
                    <a16:creationId xmlns:a16="http://schemas.microsoft.com/office/drawing/2014/main" id="{C6B7BB14-744A-45E8-930B-FF2D93046257}"/>
                  </a:ext>
                </a:extLst>
              </p:cNvPr>
              <p:cNvSpPr/>
              <p:nvPr/>
            </p:nvSpPr>
            <p:spPr>
              <a:xfrm>
                <a:off x="3139775" y="482150"/>
                <a:ext cx="325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7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50"/>
                      <a:pt x="704" y="1"/>
                      <a:pt x="350" y="354"/>
                    </a:cubicBezTo>
                    <a:cubicBezTo>
                      <a:pt x="1" y="704"/>
                      <a:pt x="250" y="1306"/>
                      <a:pt x="743" y="1306"/>
                    </a:cubicBezTo>
                    <a:cubicBezTo>
                      <a:pt x="1053" y="1306"/>
                      <a:pt x="1302" y="1057"/>
                      <a:pt x="1302" y="747"/>
                    </a:cubicBezTo>
                    <a:close/>
                  </a:path>
                </a:pathLst>
              </a:custGeom>
              <a:solidFill>
                <a:srgbClr val="FFFFFF">
                  <a:alpha val="63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956;p39">
                <a:extLst>
                  <a:ext uri="{FF2B5EF4-FFF2-40B4-BE49-F238E27FC236}">
                    <a16:creationId xmlns:a16="http://schemas.microsoft.com/office/drawing/2014/main" id="{12D93F50-371B-4AD0-A190-09699FB6B82A}"/>
                  </a:ext>
                </a:extLst>
              </p:cNvPr>
              <p:cNvSpPr/>
              <p:nvPr/>
            </p:nvSpPr>
            <p:spPr>
              <a:xfrm>
                <a:off x="3139775" y="565100"/>
                <a:ext cx="325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7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50"/>
                      <a:pt x="704" y="1"/>
                      <a:pt x="350" y="354"/>
                    </a:cubicBezTo>
                    <a:cubicBezTo>
                      <a:pt x="1" y="704"/>
                      <a:pt x="250" y="1306"/>
                      <a:pt x="743" y="1306"/>
                    </a:cubicBezTo>
                    <a:cubicBezTo>
                      <a:pt x="1053" y="1306"/>
                      <a:pt x="1302" y="1053"/>
                      <a:pt x="1302" y="747"/>
                    </a:cubicBezTo>
                  </a:path>
                </a:pathLst>
              </a:custGeom>
              <a:solidFill>
                <a:srgbClr val="FFFFFF">
                  <a:alpha val="63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957;p39">
                <a:extLst>
                  <a:ext uri="{FF2B5EF4-FFF2-40B4-BE49-F238E27FC236}">
                    <a16:creationId xmlns:a16="http://schemas.microsoft.com/office/drawing/2014/main" id="{D94EBD14-B995-449F-B792-B0CBFA51B6AB}"/>
                  </a:ext>
                </a:extLst>
              </p:cNvPr>
              <p:cNvSpPr/>
              <p:nvPr/>
            </p:nvSpPr>
            <p:spPr>
              <a:xfrm>
                <a:off x="3139775" y="648050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49"/>
                      <a:pt x="704" y="1"/>
                      <a:pt x="350" y="354"/>
                    </a:cubicBezTo>
                    <a:cubicBezTo>
                      <a:pt x="1" y="704"/>
                      <a:pt x="250" y="1302"/>
                      <a:pt x="743" y="1302"/>
                    </a:cubicBezTo>
                    <a:cubicBezTo>
                      <a:pt x="1053" y="1302"/>
                      <a:pt x="1302" y="1053"/>
                      <a:pt x="1302" y="747"/>
                    </a:cubicBezTo>
                    <a:close/>
                  </a:path>
                </a:pathLst>
              </a:custGeom>
              <a:solidFill>
                <a:srgbClr val="FFFFFF">
                  <a:alpha val="63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958;p39">
                <a:extLst>
                  <a:ext uri="{FF2B5EF4-FFF2-40B4-BE49-F238E27FC236}">
                    <a16:creationId xmlns:a16="http://schemas.microsoft.com/office/drawing/2014/main" id="{B89C2197-C294-4836-BE09-507D74EB8BBE}"/>
                  </a:ext>
                </a:extLst>
              </p:cNvPr>
              <p:cNvSpPr/>
              <p:nvPr/>
            </p:nvSpPr>
            <p:spPr>
              <a:xfrm>
                <a:off x="3144475" y="735700"/>
                <a:ext cx="2785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114" extrusionOk="0">
                    <a:moveTo>
                      <a:pt x="1114" y="559"/>
                    </a:moveTo>
                    <a:lnTo>
                      <a:pt x="1114" y="559"/>
                    </a:lnTo>
                    <a:cubicBezTo>
                      <a:pt x="1114" y="249"/>
                      <a:pt x="865" y="0"/>
                      <a:pt x="555" y="0"/>
                    </a:cubicBezTo>
                    <a:cubicBezTo>
                      <a:pt x="249" y="0"/>
                      <a:pt x="1" y="249"/>
                      <a:pt x="1" y="559"/>
                    </a:cubicBezTo>
                    <a:lnTo>
                      <a:pt x="1" y="559"/>
                    </a:lnTo>
                    <a:cubicBezTo>
                      <a:pt x="1" y="865"/>
                      <a:pt x="249" y="1114"/>
                      <a:pt x="555" y="1114"/>
                    </a:cubicBezTo>
                    <a:cubicBezTo>
                      <a:pt x="865" y="1114"/>
                      <a:pt x="1114" y="865"/>
                      <a:pt x="1114" y="559"/>
                    </a:cubicBezTo>
                    <a:close/>
                  </a:path>
                </a:pathLst>
              </a:custGeom>
              <a:solidFill>
                <a:srgbClr val="FFFFFF">
                  <a:alpha val="63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959;p39">
                <a:extLst>
                  <a:ext uri="{FF2B5EF4-FFF2-40B4-BE49-F238E27FC236}">
                    <a16:creationId xmlns:a16="http://schemas.microsoft.com/office/drawing/2014/main" id="{5ABF3A2F-A212-4E54-BB0C-D9480B12361E}"/>
                  </a:ext>
                </a:extLst>
              </p:cNvPr>
              <p:cNvSpPr/>
              <p:nvPr/>
            </p:nvSpPr>
            <p:spPr>
              <a:xfrm>
                <a:off x="3139775" y="813950"/>
                <a:ext cx="325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302" extrusionOk="0">
                    <a:moveTo>
                      <a:pt x="1302" y="747"/>
                    </a:moveTo>
                    <a:lnTo>
                      <a:pt x="1302" y="747"/>
                    </a:lnTo>
                    <a:cubicBezTo>
                      <a:pt x="1302" y="249"/>
                      <a:pt x="704" y="1"/>
                      <a:pt x="350" y="350"/>
                    </a:cubicBezTo>
                    <a:cubicBezTo>
                      <a:pt x="1" y="703"/>
                      <a:pt x="250" y="1302"/>
                      <a:pt x="743" y="1302"/>
                    </a:cubicBezTo>
                    <a:cubicBezTo>
                      <a:pt x="1053" y="1302"/>
                      <a:pt x="1302" y="1053"/>
                      <a:pt x="1302" y="747"/>
                    </a:cubicBezTo>
                    <a:close/>
                  </a:path>
                </a:pathLst>
              </a:custGeom>
              <a:solidFill>
                <a:srgbClr val="FFFFFF">
                  <a:alpha val="631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2960;p39">
              <a:extLst>
                <a:ext uri="{FF2B5EF4-FFF2-40B4-BE49-F238E27FC236}">
                  <a16:creationId xmlns:a16="http://schemas.microsoft.com/office/drawing/2014/main" id="{0C2F2DBB-8111-4F52-9B78-5024BBD14F25}"/>
                </a:ext>
              </a:extLst>
            </p:cNvPr>
            <p:cNvGrpSpPr/>
            <p:nvPr/>
          </p:nvGrpSpPr>
          <p:grpSpPr>
            <a:xfrm>
              <a:off x="7233267" y="-3066"/>
              <a:ext cx="2292302" cy="2291895"/>
              <a:chOff x="4985825" y="2320875"/>
              <a:chExt cx="676275" cy="676175"/>
            </a:xfrm>
          </p:grpSpPr>
          <p:sp>
            <p:nvSpPr>
              <p:cNvPr id="33" name="Google Shape;2961;p39">
                <a:extLst>
                  <a:ext uri="{FF2B5EF4-FFF2-40B4-BE49-F238E27FC236}">
                    <a16:creationId xmlns:a16="http://schemas.microsoft.com/office/drawing/2014/main" id="{A206F285-77E3-4789-B41D-6EFEBD7B1AFC}"/>
                  </a:ext>
                </a:extLst>
              </p:cNvPr>
              <p:cNvSpPr/>
              <p:nvPr/>
            </p:nvSpPr>
            <p:spPr>
              <a:xfrm>
                <a:off x="4985825" y="2320875"/>
                <a:ext cx="676275" cy="676175"/>
              </a:xfrm>
              <a:custGeom>
                <a:avLst/>
                <a:gdLst/>
                <a:ahLst/>
                <a:cxnLst/>
                <a:rect l="l" t="t" r="r" b="b"/>
                <a:pathLst>
                  <a:path w="27051" h="27047" extrusionOk="0">
                    <a:moveTo>
                      <a:pt x="13525" y="141"/>
                    </a:moveTo>
                    <a:cubicBezTo>
                      <a:pt x="20908" y="141"/>
                      <a:pt x="26911" y="6144"/>
                      <a:pt x="26911" y="13522"/>
                    </a:cubicBezTo>
                    <a:cubicBezTo>
                      <a:pt x="26911" y="20904"/>
                      <a:pt x="20908" y="26907"/>
                      <a:pt x="13525" y="26907"/>
                    </a:cubicBezTo>
                    <a:cubicBezTo>
                      <a:pt x="6143" y="26907"/>
                      <a:pt x="140" y="20904"/>
                      <a:pt x="140" y="13522"/>
                    </a:cubicBezTo>
                    <a:cubicBezTo>
                      <a:pt x="140" y="6144"/>
                      <a:pt x="6143" y="141"/>
                      <a:pt x="13525" y="141"/>
                    </a:cubicBezTo>
                    <a:close/>
                    <a:moveTo>
                      <a:pt x="13525" y="1"/>
                    </a:moveTo>
                    <a:cubicBezTo>
                      <a:pt x="6069" y="1"/>
                      <a:pt x="0" y="6065"/>
                      <a:pt x="0" y="13522"/>
                    </a:cubicBezTo>
                    <a:cubicBezTo>
                      <a:pt x="0" y="20983"/>
                      <a:pt x="6069" y="27047"/>
                      <a:pt x="13525" y="27047"/>
                    </a:cubicBezTo>
                    <a:cubicBezTo>
                      <a:pt x="20982" y="27047"/>
                      <a:pt x="27050" y="20983"/>
                      <a:pt x="27050" y="13522"/>
                    </a:cubicBezTo>
                    <a:cubicBezTo>
                      <a:pt x="27050" y="6065"/>
                      <a:pt x="20982" y="1"/>
                      <a:pt x="13525" y="1"/>
                    </a:cubicBezTo>
                    <a:close/>
                  </a:path>
                </a:pathLst>
              </a:custGeom>
              <a:solidFill>
                <a:srgbClr val="521270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62;p39">
                <a:extLst>
                  <a:ext uri="{FF2B5EF4-FFF2-40B4-BE49-F238E27FC236}">
                    <a16:creationId xmlns:a16="http://schemas.microsoft.com/office/drawing/2014/main" id="{8A9E4DC8-C105-4D03-A39E-A8B24EF180CB}"/>
                  </a:ext>
                </a:extLst>
              </p:cNvPr>
              <p:cNvSpPr/>
              <p:nvPr/>
            </p:nvSpPr>
            <p:spPr>
              <a:xfrm>
                <a:off x="5008750" y="2343800"/>
                <a:ext cx="630325" cy="630325"/>
              </a:xfrm>
              <a:custGeom>
                <a:avLst/>
                <a:gdLst/>
                <a:ahLst/>
                <a:cxnLst/>
                <a:rect l="l" t="t" r="r" b="b"/>
                <a:pathLst>
                  <a:path w="25213" h="25213" extrusionOk="0">
                    <a:moveTo>
                      <a:pt x="12608" y="25213"/>
                    </a:moveTo>
                    <a:cubicBezTo>
                      <a:pt x="5658" y="25213"/>
                      <a:pt x="0" y="19555"/>
                      <a:pt x="0" y="12605"/>
                    </a:cubicBezTo>
                    <a:cubicBezTo>
                      <a:pt x="0" y="5654"/>
                      <a:pt x="5658" y="1"/>
                      <a:pt x="12608" y="1"/>
                    </a:cubicBezTo>
                    <a:cubicBezTo>
                      <a:pt x="19559" y="1"/>
                      <a:pt x="25212" y="5654"/>
                      <a:pt x="25212" y="12605"/>
                    </a:cubicBezTo>
                    <a:cubicBezTo>
                      <a:pt x="25212" y="19559"/>
                      <a:pt x="19559" y="25213"/>
                      <a:pt x="12608" y="25213"/>
                    </a:cubicBezTo>
                    <a:close/>
                    <a:moveTo>
                      <a:pt x="12608" y="140"/>
                    </a:moveTo>
                    <a:cubicBezTo>
                      <a:pt x="5732" y="140"/>
                      <a:pt x="144" y="5733"/>
                      <a:pt x="144" y="12605"/>
                    </a:cubicBezTo>
                    <a:cubicBezTo>
                      <a:pt x="144" y="19481"/>
                      <a:pt x="5737" y="25073"/>
                      <a:pt x="12608" y="25073"/>
                    </a:cubicBezTo>
                    <a:cubicBezTo>
                      <a:pt x="19480" y="25073"/>
                      <a:pt x="25072" y="19481"/>
                      <a:pt x="25072" y="12605"/>
                    </a:cubicBezTo>
                    <a:cubicBezTo>
                      <a:pt x="25072" y="5733"/>
                      <a:pt x="19480" y="140"/>
                      <a:pt x="12608" y="140"/>
                    </a:cubicBezTo>
                  </a:path>
                </a:pathLst>
              </a:custGeom>
              <a:solidFill>
                <a:srgbClr val="521270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963;p39">
                <a:extLst>
                  <a:ext uri="{FF2B5EF4-FFF2-40B4-BE49-F238E27FC236}">
                    <a16:creationId xmlns:a16="http://schemas.microsoft.com/office/drawing/2014/main" id="{4D9CFDBE-622A-4538-8D40-2F1282C0DBB5}"/>
                  </a:ext>
                </a:extLst>
              </p:cNvPr>
              <p:cNvSpPr/>
              <p:nvPr/>
            </p:nvSpPr>
            <p:spPr>
              <a:xfrm>
                <a:off x="5031775" y="2366825"/>
                <a:ext cx="584275" cy="584275"/>
              </a:xfrm>
              <a:custGeom>
                <a:avLst/>
                <a:gdLst/>
                <a:ahLst/>
                <a:cxnLst/>
                <a:rect l="l" t="t" r="r" b="b"/>
                <a:pathLst>
                  <a:path w="23371" h="23371" extrusionOk="0">
                    <a:moveTo>
                      <a:pt x="11687" y="23371"/>
                    </a:moveTo>
                    <a:cubicBezTo>
                      <a:pt x="5244" y="23371"/>
                      <a:pt x="0" y="18127"/>
                      <a:pt x="0" y="11684"/>
                    </a:cubicBezTo>
                    <a:cubicBezTo>
                      <a:pt x="0" y="5240"/>
                      <a:pt x="5244" y="1"/>
                      <a:pt x="11687" y="1"/>
                    </a:cubicBezTo>
                    <a:cubicBezTo>
                      <a:pt x="18131" y="1"/>
                      <a:pt x="23370" y="5244"/>
                      <a:pt x="23370" y="11684"/>
                    </a:cubicBezTo>
                    <a:cubicBezTo>
                      <a:pt x="23370" y="18127"/>
                      <a:pt x="18131" y="23371"/>
                      <a:pt x="11687" y="23371"/>
                    </a:cubicBezTo>
                    <a:close/>
                    <a:moveTo>
                      <a:pt x="11687" y="141"/>
                    </a:moveTo>
                    <a:cubicBezTo>
                      <a:pt x="5322" y="141"/>
                      <a:pt x="140" y="5318"/>
                      <a:pt x="140" y="11684"/>
                    </a:cubicBezTo>
                    <a:cubicBezTo>
                      <a:pt x="140" y="18049"/>
                      <a:pt x="5322" y="23231"/>
                      <a:pt x="11687" y="23231"/>
                    </a:cubicBezTo>
                    <a:cubicBezTo>
                      <a:pt x="18053" y="23231"/>
                      <a:pt x="23230" y="18053"/>
                      <a:pt x="23230" y="11688"/>
                    </a:cubicBezTo>
                    <a:cubicBezTo>
                      <a:pt x="23230" y="5318"/>
                      <a:pt x="18053" y="141"/>
                      <a:pt x="11687" y="141"/>
                    </a:cubicBezTo>
                  </a:path>
                </a:pathLst>
              </a:custGeom>
              <a:solidFill>
                <a:srgbClr val="521270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964;p39">
                <a:extLst>
                  <a:ext uri="{FF2B5EF4-FFF2-40B4-BE49-F238E27FC236}">
                    <a16:creationId xmlns:a16="http://schemas.microsoft.com/office/drawing/2014/main" id="{E4A39006-78E1-4C5C-8ADB-36D22BBCED44}"/>
                  </a:ext>
                </a:extLst>
              </p:cNvPr>
              <p:cNvSpPr/>
              <p:nvPr/>
            </p:nvSpPr>
            <p:spPr>
              <a:xfrm>
                <a:off x="5054800" y="2389875"/>
                <a:ext cx="538325" cy="538200"/>
              </a:xfrm>
              <a:custGeom>
                <a:avLst/>
                <a:gdLst/>
                <a:ahLst/>
                <a:cxnLst/>
                <a:rect l="l" t="t" r="r" b="b"/>
                <a:pathLst>
                  <a:path w="21533" h="21528" extrusionOk="0">
                    <a:moveTo>
                      <a:pt x="10766" y="21527"/>
                    </a:moveTo>
                    <a:cubicBezTo>
                      <a:pt x="4829" y="21527"/>
                      <a:pt x="1" y="16699"/>
                      <a:pt x="1" y="10762"/>
                    </a:cubicBezTo>
                    <a:cubicBezTo>
                      <a:pt x="1" y="4829"/>
                      <a:pt x="4829" y="0"/>
                      <a:pt x="10766" y="0"/>
                    </a:cubicBezTo>
                    <a:cubicBezTo>
                      <a:pt x="16699" y="0"/>
                      <a:pt x="21532" y="4829"/>
                      <a:pt x="21532" y="10762"/>
                    </a:cubicBezTo>
                    <a:cubicBezTo>
                      <a:pt x="21532" y="16699"/>
                      <a:pt x="16699" y="21527"/>
                      <a:pt x="10766" y="21527"/>
                    </a:cubicBezTo>
                    <a:close/>
                    <a:moveTo>
                      <a:pt x="10766" y="135"/>
                    </a:moveTo>
                    <a:cubicBezTo>
                      <a:pt x="4908" y="135"/>
                      <a:pt x="140" y="4903"/>
                      <a:pt x="140" y="10762"/>
                    </a:cubicBezTo>
                    <a:cubicBezTo>
                      <a:pt x="140" y="16620"/>
                      <a:pt x="4908" y="21388"/>
                      <a:pt x="10766" y="21388"/>
                    </a:cubicBezTo>
                    <a:cubicBezTo>
                      <a:pt x="16625" y="21388"/>
                      <a:pt x="21393" y="16620"/>
                      <a:pt x="21393" y="10762"/>
                    </a:cubicBezTo>
                    <a:cubicBezTo>
                      <a:pt x="21393" y="4903"/>
                      <a:pt x="16625" y="135"/>
                      <a:pt x="10766" y="135"/>
                    </a:cubicBezTo>
                    <a:close/>
                  </a:path>
                </a:pathLst>
              </a:custGeom>
              <a:solidFill>
                <a:srgbClr val="880083">
                  <a:alpha val="4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965;p39">
                <a:extLst>
                  <a:ext uri="{FF2B5EF4-FFF2-40B4-BE49-F238E27FC236}">
                    <a16:creationId xmlns:a16="http://schemas.microsoft.com/office/drawing/2014/main" id="{C3864F04-875E-42D6-86C6-8AFBA19EBD5B}"/>
                  </a:ext>
                </a:extLst>
              </p:cNvPr>
              <p:cNvSpPr/>
              <p:nvPr/>
            </p:nvSpPr>
            <p:spPr>
              <a:xfrm>
                <a:off x="5077725" y="2412775"/>
                <a:ext cx="492375" cy="492375"/>
              </a:xfrm>
              <a:custGeom>
                <a:avLst/>
                <a:gdLst/>
                <a:ahLst/>
                <a:cxnLst/>
                <a:rect l="l" t="t" r="r" b="b"/>
                <a:pathLst>
                  <a:path w="19695" h="19695" extrusionOk="0">
                    <a:moveTo>
                      <a:pt x="9849" y="19695"/>
                    </a:moveTo>
                    <a:cubicBezTo>
                      <a:pt x="4418" y="19695"/>
                      <a:pt x="0" y="15277"/>
                      <a:pt x="0" y="9846"/>
                    </a:cubicBezTo>
                    <a:cubicBezTo>
                      <a:pt x="0" y="4419"/>
                      <a:pt x="4418" y="1"/>
                      <a:pt x="9849" y="1"/>
                    </a:cubicBezTo>
                    <a:cubicBezTo>
                      <a:pt x="15276" y="1"/>
                      <a:pt x="19694" y="4419"/>
                      <a:pt x="19694" y="9846"/>
                    </a:cubicBezTo>
                    <a:cubicBezTo>
                      <a:pt x="19694" y="15277"/>
                      <a:pt x="15276" y="19695"/>
                      <a:pt x="9849" y="19695"/>
                    </a:cubicBezTo>
                    <a:moveTo>
                      <a:pt x="9849" y="141"/>
                    </a:moveTo>
                    <a:cubicBezTo>
                      <a:pt x="4497" y="141"/>
                      <a:pt x="144" y="4498"/>
                      <a:pt x="144" y="9846"/>
                    </a:cubicBezTo>
                    <a:cubicBezTo>
                      <a:pt x="144" y="15198"/>
                      <a:pt x="4497" y="19555"/>
                      <a:pt x="9849" y="19555"/>
                    </a:cubicBezTo>
                    <a:cubicBezTo>
                      <a:pt x="15202" y="19555"/>
                      <a:pt x="19554" y="15198"/>
                      <a:pt x="19554" y="9846"/>
                    </a:cubicBezTo>
                    <a:cubicBezTo>
                      <a:pt x="19554" y="4498"/>
                      <a:pt x="15197" y="141"/>
                      <a:pt x="9845" y="141"/>
                    </a:cubicBezTo>
                  </a:path>
                </a:pathLst>
              </a:custGeom>
              <a:solidFill>
                <a:srgbClr val="880083">
                  <a:alpha val="4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966;p39">
                <a:extLst>
                  <a:ext uri="{FF2B5EF4-FFF2-40B4-BE49-F238E27FC236}">
                    <a16:creationId xmlns:a16="http://schemas.microsoft.com/office/drawing/2014/main" id="{C059A11B-5B9A-4FBD-8334-B8077FF84F20}"/>
                  </a:ext>
                </a:extLst>
              </p:cNvPr>
              <p:cNvSpPr/>
              <p:nvPr/>
            </p:nvSpPr>
            <p:spPr>
              <a:xfrm>
                <a:off x="5100750" y="2435825"/>
                <a:ext cx="446300" cy="446300"/>
              </a:xfrm>
              <a:custGeom>
                <a:avLst/>
                <a:gdLst/>
                <a:ahLst/>
                <a:cxnLst/>
                <a:rect l="l" t="t" r="r" b="b"/>
                <a:pathLst>
                  <a:path w="17852" h="17852" extrusionOk="0">
                    <a:moveTo>
                      <a:pt x="8928" y="17851"/>
                    </a:moveTo>
                    <a:cubicBezTo>
                      <a:pt x="4004" y="17851"/>
                      <a:pt x="1" y="13848"/>
                      <a:pt x="1" y="8924"/>
                    </a:cubicBezTo>
                    <a:cubicBezTo>
                      <a:pt x="1" y="4003"/>
                      <a:pt x="4004" y="0"/>
                      <a:pt x="8928" y="0"/>
                    </a:cubicBezTo>
                    <a:cubicBezTo>
                      <a:pt x="13849" y="0"/>
                      <a:pt x="17852" y="4003"/>
                      <a:pt x="17852" y="8924"/>
                    </a:cubicBezTo>
                    <a:cubicBezTo>
                      <a:pt x="17852" y="13848"/>
                      <a:pt x="13849" y="17851"/>
                      <a:pt x="8928" y="17851"/>
                    </a:cubicBezTo>
                    <a:close/>
                    <a:moveTo>
                      <a:pt x="8928" y="140"/>
                    </a:moveTo>
                    <a:cubicBezTo>
                      <a:pt x="4082" y="140"/>
                      <a:pt x="140" y="4082"/>
                      <a:pt x="140" y="8924"/>
                    </a:cubicBezTo>
                    <a:cubicBezTo>
                      <a:pt x="140" y="13770"/>
                      <a:pt x="4082" y="17712"/>
                      <a:pt x="8928" y="17712"/>
                    </a:cubicBezTo>
                    <a:cubicBezTo>
                      <a:pt x="13770" y="17712"/>
                      <a:pt x="17712" y="13770"/>
                      <a:pt x="17712" y="8924"/>
                    </a:cubicBezTo>
                    <a:cubicBezTo>
                      <a:pt x="17712" y="4082"/>
                      <a:pt x="13770" y="140"/>
                      <a:pt x="8928" y="140"/>
                    </a:cubicBezTo>
                    <a:close/>
                  </a:path>
                </a:pathLst>
              </a:custGeom>
              <a:solidFill>
                <a:srgbClr val="880083">
                  <a:alpha val="48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967;p39">
                <a:extLst>
                  <a:ext uri="{FF2B5EF4-FFF2-40B4-BE49-F238E27FC236}">
                    <a16:creationId xmlns:a16="http://schemas.microsoft.com/office/drawing/2014/main" id="{44B64458-8E2E-4D00-931F-F10ACDB77287}"/>
                  </a:ext>
                </a:extLst>
              </p:cNvPr>
              <p:cNvSpPr/>
              <p:nvPr/>
            </p:nvSpPr>
            <p:spPr>
              <a:xfrm>
                <a:off x="5123775" y="2458725"/>
                <a:ext cx="400375" cy="400375"/>
              </a:xfrm>
              <a:custGeom>
                <a:avLst/>
                <a:gdLst/>
                <a:ahLst/>
                <a:cxnLst/>
                <a:rect l="l" t="t" r="r" b="b"/>
                <a:pathLst>
                  <a:path w="16015" h="16015" extrusionOk="0">
                    <a:moveTo>
                      <a:pt x="8007" y="16014"/>
                    </a:moveTo>
                    <a:cubicBezTo>
                      <a:pt x="3594" y="16014"/>
                      <a:pt x="1" y="12426"/>
                      <a:pt x="1" y="8008"/>
                    </a:cubicBezTo>
                    <a:cubicBezTo>
                      <a:pt x="1" y="3594"/>
                      <a:pt x="3594" y="1"/>
                      <a:pt x="8007" y="1"/>
                    </a:cubicBezTo>
                    <a:cubicBezTo>
                      <a:pt x="12421" y="1"/>
                      <a:pt x="16014" y="3594"/>
                      <a:pt x="16014" y="8008"/>
                    </a:cubicBezTo>
                    <a:cubicBezTo>
                      <a:pt x="16014" y="12426"/>
                      <a:pt x="12421" y="16014"/>
                      <a:pt x="8007" y="16014"/>
                    </a:cubicBezTo>
                    <a:close/>
                    <a:moveTo>
                      <a:pt x="8007" y="141"/>
                    </a:moveTo>
                    <a:cubicBezTo>
                      <a:pt x="3668" y="141"/>
                      <a:pt x="140" y="3672"/>
                      <a:pt x="140" y="8008"/>
                    </a:cubicBezTo>
                    <a:cubicBezTo>
                      <a:pt x="140" y="12347"/>
                      <a:pt x="3668" y="15875"/>
                      <a:pt x="8007" y="15875"/>
                    </a:cubicBezTo>
                    <a:cubicBezTo>
                      <a:pt x="12343" y="15875"/>
                      <a:pt x="15874" y="12347"/>
                      <a:pt x="15874" y="8008"/>
                    </a:cubicBezTo>
                    <a:cubicBezTo>
                      <a:pt x="15874" y="3672"/>
                      <a:pt x="12343" y="141"/>
                      <a:pt x="8007" y="141"/>
                    </a:cubicBezTo>
                    <a:close/>
                  </a:path>
                </a:pathLst>
              </a:custGeom>
              <a:solidFill>
                <a:srgbClr val="880083">
                  <a:alpha val="49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968;p39">
                <a:extLst>
                  <a:ext uri="{FF2B5EF4-FFF2-40B4-BE49-F238E27FC236}">
                    <a16:creationId xmlns:a16="http://schemas.microsoft.com/office/drawing/2014/main" id="{B465E394-0F16-4755-BDAE-A813F7A35FA4}"/>
                  </a:ext>
                </a:extLst>
              </p:cNvPr>
              <p:cNvSpPr/>
              <p:nvPr/>
            </p:nvSpPr>
            <p:spPr>
              <a:xfrm>
                <a:off x="5132725" y="2467800"/>
                <a:ext cx="368375" cy="378525"/>
              </a:xfrm>
              <a:custGeom>
                <a:avLst/>
                <a:gdLst/>
                <a:ahLst/>
                <a:cxnLst/>
                <a:rect l="l" t="t" r="r" b="b"/>
                <a:pathLst>
                  <a:path w="14735" h="15141" extrusionOk="0">
                    <a:moveTo>
                      <a:pt x="7649" y="14735"/>
                    </a:moveTo>
                    <a:cubicBezTo>
                      <a:pt x="4781" y="14735"/>
                      <a:pt x="2197" y="13010"/>
                      <a:pt x="1101" y="10360"/>
                    </a:cubicBezTo>
                    <a:cubicBezTo>
                      <a:pt x="1" y="7710"/>
                      <a:pt x="608" y="4663"/>
                      <a:pt x="2633" y="2637"/>
                    </a:cubicBezTo>
                    <a:cubicBezTo>
                      <a:pt x="4659" y="607"/>
                      <a:pt x="7711" y="0"/>
                      <a:pt x="10356" y="1100"/>
                    </a:cubicBezTo>
                    <a:cubicBezTo>
                      <a:pt x="13006" y="2196"/>
                      <a:pt x="14731" y="4781"/>
                      <a:pt x="14735" y="7645"/>
                    </a:cubicBezTo>
                    <a:cubicBezTo>
                      <a:pt x="14731" y="11561"/>
                      <a:pt x="11557" y="14730"/>
                      <a:pt x="7645" y="14735"/>
                    </a:cubicBezTo>
                    <a:moveTo>
                      <a:pt x="7645" y="699"/>
                    </a:moveTo>
                    <a:cubicBezTo>
                      <a:pt x="4838" y="699"/>
                      <a:pt x="2301" y="2393"/>
                      <a:pt x="1227" y="4986"/>
                    </a:cubicBezTo>
                    <a:cubicBezTo>
                      <a:pt x="153" y="7583"/>
                      <a:pt x="747" y="10570"/>
                      <a:pt x="2734" y="12556"/>
                    </a:cubicBezTo>
                    <a:cubicBezTo>
                      <a:pt x="4720" y="14547"/>
                      <a:pt x="7706" y="15141"/>
                      <a:pt x="10304" y="14067"/>
                    </a:cubicBezTo>
                    <a:cubicBezTo>
                      <a:pt x="12901" y="12988"/>
                      <a:pt x="14591" y="10456"/>
                      <a:pt x="14591" y="7649"/>
                    </a:cubicBezTo>
                    <a:cubicBezTo>
                      <a:pt x="14586" y="3811"/>
                      <a:pt x="11482" y="703"/>
                      <a:pt x="7645" y="699"/>
                    </a:cubicBezTo>
                    <a:close/>
                  </a:path>
                </a:pathLst>
              </a:custGeom>
              <a:solidFill>
                <a:srgbClr val="B80090">
                  <a:alpha val="519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969;p39">
                <a:extLst>
                  <a:ext uri="{FF2B5EF4-FFF2-40B4-BE49-F238E27FC236}">
                    <a16:creationId xmlns:a16="http://schemas.microsoft.com/office/drawing/2014/main" id="{2EBCDFD5-9069-4FDF-B25A-B15B602869DD}"/>
                  </a:ext>
                </a:extLst>
              </p:cNvPr>
              <p:cNvSpPr/>
              <p:nvPr/>
            </p:nvSpPr>
            <p:spPr>
              <a:xfrm>
                <a:off x="5157625" y="2492675"/>
                <a:ext cx="320450" cy="328875"/>
              </a:xfrm>
              <a:custGeom>
                <a:avLst/>
                <a:gdLst/>
                <a:ahLst/>
                <a:cxnLst/>
                <a:rect l="l" t="t" r="r" b="b"/>
                <a:pathLst>
                  <a:path w="12818" h="13155" extrusionOk="0">
                    <a:moveTo>
                      <a:pt x="6653" y="12818"/>
                    </a:moveTo>
                    <a:cubicBezTo>
                      <a:pt x="4156" y="12818"/>
                      <a:pt x="1908" y="11317"/>
                      <a:pt x="956" y="9011"/>
                    </a:cubicBezTo>
                    <a:cubicBezTo>
                      <a:pt x="0" y="6706"/>
                      <a:pt x="528" y="4056"/>
                      <a:pt x="2292" y="2293"/>
                    </a:cubicBezTo>
                    <a:cubicBezTo>
                      <a:pt x="4056" y="529"/>
                      <a:pt x="6706" y="1"/>
                      <a:pt x="9011" y="957"/>
                    </a:cubicBezTo>
                    <a:cubicBezTo>
                      <a:pt x="11316" y="1908"/>
                      <a:pt x="12818" y="4157"/>
                      <a:pt x="12818" y="6654"/>
                    </a:cubicBezTo>
                    <a:cubicBezTo>
                      <a:pt x="12813" y="10055"/>
                      <a:pt x="10054" y="12814"/>
                      <a:pt x="6653" y="12818"/>
                    </a:cubicBezTo>
                    <a:close/>
                    <a:moveTo>
                      <a:pt x="6653" y="625"/>
                    </a:moveTo>
                    <a:cubicBezTo>
                      <a:pt x="4213" y="625"/>
                      <a:pt x="2017" y="2092"/>
                      <a:pt x="1083" y="4344"/>
                    </a:cubicBezTo>
                    <a:cubicBezTo>
                      <a:pt x="153" y="6597"/>
                      <a:pt x="668" y="9190"/>
                      <a:pt x="2392" y="10915"/>
                    </a:cubicBezTo>
                    <a:cubicBezTo>
                      <a:pt x="4113" y="12635"/>
                      <a:pt x="6706" y="13155"/>
                      <a:pt x="8958" y="12220"/>
                    </a:cubicBezTo>
                    <a:cubicBezTo>
                      <a:pt x="11211" y="11286"/>
                      <a:pt x="12678" y="9090"/>
                      <a:pt x="12678" y="6650"/>
                    </a:cubicBezTo>
                    <a:cubicBezTo>
                      <a:pt x="12674" y="3323"/>
                      <a:pt x="9980" y="629"/>
                      <a:pt x="6653" y="625"/>
                    </a:cubicBezTo>
                  </a:path>
                </a:pathLst>
              </a:custGeom>
              <a:solidFill>
                <a:srgbClr val="B80090">
                  <a:alpha val="519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970;p39">
                <a:extLst>
                  <a:ext uri="{FF2B5EF4-FFF2-40B4-BE49-F238E27FC236}">
                    <a16:creationId xmlns:a16="http://schemas.microsoft.com/office/drawing/2014/main" id="{1244B2E4-C1AD-4ABC-AFF4-E80C97EF6FD3}"/>
                  </a:ext>
                </a:extLst>
              </p:cNvPr>
              <p:cNvSpPr/>
              <p:nvPr/>
            </p:nvSpPr>
            <p:spPr>
              <a:xfrm>
                <a:off x="5182400" y="2517450"/>
                <a:ext cx="272750" cy="279325"/>
              </a:xfrm>
              <a:custGeom>
                <a:avLst/>
                <a:gdLst/>
                <a:ahLst/>
                <a:cxnLst/>
                <a:rect l="l" t="t" r="r" b="b"/>
                <a:pathLst>
                  <a:path w="10910" h="11173" extrusionOk="0">
                    <a:moveTo>
                      <a:pt x="5662" y="10911"/>
                    </a:moveTo>
                    <a:cubicBezTo>
                      <a:pt x="3541" y="10906"/>
                      <a:pt x="1624" y="9631"/>
                      <a:pt x="812" y="7667"/>
                    </a:cubicBezTo>
                    <a:cubicBezTo>
                      <a:pt x="0" y="5707"/>
                      <a:pt x="450" y="3450"/>
                      <a:pt x="1952" y="1952"/>
                    </a:cubicBezTo>
                    <a:cubicBezTo>
                      <a:pt x="3453" y="450"/>
                      <a:pt x="5710" y="1"/>
                      <a:pt x="7671" y="813"/>
                    </a:cubicBezTo>
                    <a:cubicBezTo>
                      <a:pt x="9631" y="1625"/>
                      <a:pt x="10910" y="3537"/>
                      <a:pt x="10910" y="5659"/>
                    </a:cubicBezTo>
                    <a:cubicBezTo>
                      <a:pt x="10906" y="8557"/>
                      <a:pt x="8557" y="10906"/>
                      <a:pt x="5662" y="10911"/>
                    </a:cubicBezTo>
                    <a:close/>
                    <a:moveTo>
                      <a:pt x="5662" y="555"/>
                    </a:moveTo>
                    <a:cubicBezTo>
                      <a:pt x="3597" y="551"/>
                      <a:pt x="1733" y="1799"/>
                      <a:pt x="943" y="3707"/>
                    </a:cubicBezTo>
                    <a:cubicBezTo>
                      <a:pt x="153" y="5615"/>
                      <a:pt x="589" y="7811"/>
                      <a:pt x="2048" y="9273"/>
                    </a:cubicBezTo>
                    <a:cubicBezTo>
                      <a:pt x="3510" y="10732"/>
                      <a:pt x="5706" y="11172"/>
                      <a:pt x="7614" y="10378"/>
                    </a:cubicBezTo>
                    <a:cubicBezTo>
                      <a:pt x="9526" y="9588"/>
                      <a:pt x="10770" y="7728"/>
                      <a:pt x="10770" y="5659"/>
                    </a:cubicBezTo>
                    <a:cubicBezTo>
                      <a:pt x="10766" y="2843"/>
                      <a:pt x="8483" y="555"/>
                      <a:pt x="5662" y="555"/>
                    </a:cubicBezTo>
                    <a:close/>
                  </a:path>
                </a:pathLst>
              </a:custGeom>
              <a:solidFill>
                <a:srgbClr val="B80090">
                  <a:alpha val="519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971;p39">
                <a:extLst>
                  <a:ext uri="{FF2B5EF4-FFF2-40B4-BE49-F238E27FC236}">
                    <a16:creationId xmlns:a16="http://schemas.microsoft.com/office/drawing/2014/main" id="{1F7B8BF5-8906-47FE-8480-EFD8B5608A94}"/>
                  </a:ext>
                </a:extLst>
              </p:cNvPr>
              <p:cNvSpPr/>
              <p:nvPr/>
            </p:nvSpPr>
            <p:spPr>
              <a:xfrm>
                <a:off x="5207275" y="2542225"/>
                <a:ext cx="224850" cy="22967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9187" extrusionOk="0">
                    <a:moveTo>
                      <a:pt x="4667" y="8998"/>
                    </a:moveTo>
                    <a:cubicBezTo>
                      <a:pt x="2917" y="8998"/>
                      <a:pt x="1336" y="7942"/>
                      <a:pt x="668" y="6327"/>
                    </a:cubicBezTo>
                    <a:cubicBezTo>
                      <a:pt x="0" y="4707"/>
                      <a:pt x="367" y="2847"/>
                      <a:pt x="1607" y="1612"/>
                    </a:cubicBezTo>
                    <a:cubicBezTo>
                      <a:pt x="2843" y="372"/>
                      <a:pt x="4707" y="1"/>
                      <a:pt x="6322" y="673"/>
                    </a:cubicBezTo>
                    <a:cubicBezTo>
                      <a:pt x="7942" y="1341"/>
                      <a:pt x="8994" y="2917"/>
                      <a:pt x="8994" y="4668"/>
                    </a:cubicBezTo>
                    <a:cubicBezTo>
                      <a:pt x="8994" y="7060"/>
                      <a:pt x="7055" y="8994"/>
                      <a:pt x="4667" y="8998"/>
                    </a:cubicBezTo>
                    <a:close/>
                    <a:moveTo>
                      <a:pt x="4667" y="481"/>
                    </a:moveTo>
                    <a:cubicBezTo>
                      <a:pt x="2973" y="481"/>
                      <a:pt x="1446" y="1502"/>
                      <a:pt x="795" y="3065"/>
                    </a:cubicBezTo>
                    <a:cubicBezTo>
                      <a:pt x="149" y="4633"/>
                      <a:pt x="507" y="6431"/>
                      <a:pt x="1703" y="7632"/>
                    </a:cubicBezTo>
                    <a:cubicBezTo>
                      <a:pt x="2904" y="8828"/>
                      <a:pt x="4702" y="9186"/>
                      <a:pt x="6270" y="8540"/>
                    </a:cubicBezTo>
                    <a:cubicBezTo>
                      <a:pt x="7833" y="7889"/>
                      <a:pt x="8854" y="6361"/>
                      <a:pt x="8854" y="4668"/>
                    </a:cubicBezTo>
                    <a:cubicBezTo>
                      <a:pt x="8854" y="2358"/>
                      <a:pt x="6977" y="485"/>
                      <a:pt x="4667" y="481"/>
                    </a:cubicBezTo>
                    <a:close/>
                  </a:path>
                </a:pathLst>
              </a:custGeom>
              <a:solidFill>
                <a:srgbClr val="FF00A4">
                  <a:alpha val="620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972;p39">
                <a:extLst>
                  <a:ext uri="{FF2B5EF4-FFF2-40B4-BE49-F238E27FC236}">
                    <a16:creationId xmlns:a16="http://schemas.microsoft.com/office/drawing/2014/main" id="{6BE9302B-0EC6-4540-BE31-B3478B0D0256}"/>
                  </a:ext>
                </a:extLst>
              </p:cNvPr>
              <p:cNvSpPr/>
              <p:nvPr/>
            </p:nvSpPr>
            <p:spPr>
              <a:xfrm>
                <a:off x="5232050" y="2567000"/>
                <a:ext cx="177150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7205" extrusionOk="0">
                    <a:moveTo>
                      <a:pt x="3676" y="7086"/>
                    </a:moveTo>
                    <a:cubicBezTo>
                      <a:pt x="2297" y="7086"/>
                      <a:pt x="1053" y="6257"/>
                      <a:pt x="524" y="4982"/>
                    </a:cubicBezTo>
                    <a:cubicBezTo>
                      <a:pt x="0" y="3707"/>
                      <a:pt x="289" y="2245"/>
                      <a:pt x="1267" y="1267"/>
                    </a:cubicBezTo>
                    <a:cubicBezTo>
                      <a:pt x="2240" y="293"/>
                      <a:pt x="3707" y="1"/>
                      <a:pt x="4982" y="529"/>
                    </a:cubicBezTo>
                    <a:cubicBezTo>
                      <a:pt x="6252" y="1057"/>
                      <a:pt x="7086" y="2301"/>
                      <a:pt x="7086" y="3677"/>
                    </a:cubicBezTo>
                    <a:cubicBezTo>
                      <a:pt x="7082" y="5558"/>
                      <a:pt x="5558" y="7086"/>
                      <a:pt x="3676" y="7086"/>
                    </a:cubicBezTo>
                    <a:close/>
                    <a:moveTo>
                      <a:pt x="3676" y="411"/>
                    </a:moveTo>
                    <a:cubicBezTo>
                      <a:pt x="2354" y="411"/>
                      <a:pt x="1162" y="1206"/>
                      <a:pt x="655" y="2428"/>
                    </a:cubicBezTo>
                    <a:cubicBezTo>
                      <a:pt x="149" y="3650"/>
                      <a:pt x="428" y="5056"/>
                      <a:pt x="1363" y="5990"/>
                    </a:cubicBezTo>
                    <a:cubicBezTo>
                      <a:pt x="2297" y="6925"/>
                      <a:pt x="3707" y="7204"/>
                      <a:pt x="4925" y="6698"/>
                    </a:cubicBezTo>
                    <a:cubicBezTo>
                      <a:pt x="6147" y="6191"/>
                      <a:pt x="6946" y="4999"/>
                      <a:pt x="6946" y="3677"/>
                    </a:cubicBezTo>
                    <a:cubicBezTo>
                      <a:pt x="6942" y="1874"/>
                      <a:pt x="5479" y="411"/>
                      <a:pt x="3676" y="411"/>
                    </a:cubicBezTo>
                    <a:close/>
                  </a:path>
                </a:pathLst>
              </a:custGeom>
              <a:solidFill>
                <a:srgbClr val="FF00A4">
                  <a:alpha val="620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49DD64EE-0D8B-4F4E-B5BE-FB4840B9DFC4}"/>
              </a:ext>
            </a:extLst>
          </p:cNvPr>
          <p:cNvSpPr txBox="1"/>
          <p:nvPr/>
        </p:nvSpPr>
        <p:spPr>
          <a:xfrm>
            <a:off x="4170684" y="688854"/>
            <a:ext cx="15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00A0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MON MILK Bold" panose="00000800000000000000" pitchFamily="50" charset="0"/>
              </a:rPr>
              <a:t>Case</a:t>
            </a:r>
            <a:endParaRPr lang="pt-BR" sz="11500" dirty="0">
              <a:solidFill>
                <a:schemeClr val="bg1"/>
              </a:solidFill>
              <a:latin typeface="LEMON MILK Bold" panose="020B0604020202020204" charset="0"/>
            </a:endParaRPr>
          </a:p>
        </p:txBody>
      </p: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318DC5E6-8162-4131-875E-F89DC95A4D78}"/>
              </a:ext>
            </a:extLst>
          </p:cNvPr>
          <p:cNvCxnSpPr/>
          <p:nvPr/>
        </p:nvCxnSpPr>
        <p:spPr>
          <a:xfrm flipH="1">
            <a:off x="5545087" y="1524782"/>
            <a:ext cx="5509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DELTA Q / 2020 - Superbrands Angola">
            <a:extLst>
              <a:ext uri="{FF2B5EF4-FFF2-40B4-BE49-F238E27FC236}">
                <a16:creationId xmlns:a16="http://schemas.microsoft.com/office/drawing/2014/main" id="{6B3ACAFC-3E57-4799-A9CF-EE97C89B1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73"/>
          <a:stretch/>
        </p:blipFill>
        <p:spPr bwMode="auto">
          <a:xfrm>
            <a:off x="5578644" y="554555"/>
            <a:ext cx="2494175" cy="7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CaixaDeTexto 81">
            <a:extLst>
              <a:ext uri="{FF2B5EF4-FFF2-40B4-BE49-F238E27FC236}">
                <a16:creationId xmlns:a16="http://schemas.microsoft.com/office/drawing/2014/main" id="{AEE28E84-F2F1-4DD7-8750-37F0D96E81F4}"/>
              </a:ext>
            </a:extLst>
          </p:cNvPr>
          <p:cNvSpPr txBox="1"/>
          <p:nvPr/>
        </p:nvSpPr>
        <p:spPr>
          <a:xfrm>
            <a:off x="7673105" y="974285"/>
            <a:ext cx="3169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con" panose="00000500000000000000" pitchFamily="50" charset="0"/>
              </a:rPr>
              <a:t>ABRIL 2022 / Máquina Qlip</a:t>
            </a:r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17F39831-0E3A-4E24-8E14-655F9EE76004}"/>
              </a:ext>
            </a:extLst>
          </p:cNvPr>
          <p:cNvSpPr/>
          <p:nvPr/>
        </p:nvSpPr>
        <p:spPr>
          <a:xfrm>
            <a:off x="8421340" y="2194058"/>
            <a:ext cx="519482" cy="519482"/>
          </a:xfrm>
          <a:prstGeom prst="ellipse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BC2AA435-B400-43A1-BDE2-BEDD6AE42556}"/>
              </a:ext>
            </a:extLst>
          </p:cNvPr>
          <p:cNvSpPr/>
          <p:nvPr/>
        </p:nvSpPr>
        <p:spPr>
          <a:xfrm>
            <a:off x="9273539" y="2194058"/>
            <a:ext cx="519482" cy="519482"/>
          </a:xfrm>
          <a:prstGeom prst="ellipse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A8DA8E09-66AE-470C-B734-D16E56D0FD43}"/>
              </a:ext>
            </a:extLst>
          </p:cNvPr>
          <p:cNvSpPr/>
          <p:nvPr/>
        </p:nvSpPr>
        <p:spPr>
          <a:xfrm>
            <a:off x="10977937" y="2194058"/>
            <a:ext cx="519482" cy="519482"/>
          </a:xfrm>
          <a:prstGeom prst="ellipse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D22CE1BF-6A7E-417E-BEEE-1A1E79145786}"/>
              </a:ext>
            </a:extLst>
          </p:cNvPr>
          <p:cNvSpPr/>
          <p:nvPr/>
        </p:nvSpPr>
        <p:spPr>
          <a:xfrm>
            <a:off x="8877529" y="2707574"/>
            <a:ext cx="519482" cy="519482"/>
          </a:xfrm>
          <a:prstGeom prst="ellipse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24803031-E2EE-4941-BBEB-FB533A083456}"/>
              </a:ext>
            </a:extLst>
          </p:cNvPr>
          <p:cNvSpPr/>
          <p:nvPr/>
        </p:nvSpPr>
        <p:spPr>
          <a:xfrm>
            <a:off x="9727658" y="2727283"/>
            <a:ext cx="519482" cy="519482"/>
          </a:xfrm>
          <a:prstGeom prst="ellipse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70B709CA-40D5-4CBA-9268-7EA64D982EF5}"/>
              </a:ext>
            </a:extLst>
          </p:cNvPr>
          <p:cNvSpPr/>
          <p:nvPr/>
        </p:nvSpPr>
        <p:spPr>
          <a:xfrm>
            <a:off x="10577788" y="2727153"/>
            <a:ext cx="519482" cy="519482"/>
          </a:xfrm>
          <a:prstGeom prst="ellipse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306386A6-7EFC-440E-9E84-B85ABB298D35}"/>
              </a:ext>
            </a:extLst>
          </p:cNvPr>
          <p:cNvSpPr/>
          <p:nvPr/>
        </p:nvSpPr>
        <p:spPr>
          <a:xfrm>
            <a:off x="10122132" y="2198300"/>
            <a:ext cx="519482" cy="519482"/>
          </a:xfrm>
          <a:prstGeom prst="ellipse">
            <a:avLst/>
          </a:prstGeom>
          <a:blipFill dpi="0" rotWithShape="1"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7287E00-9678-461E-90D7-503D4A62253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91" y="2651745"/>
            <a:ext cx="682976" cy="668416"/>
          </a:xfrm>
          <a:prstGeom prst="rect">
            <a:avLst/>
          </a:prstGeom>
        </p:spPr>
      </p:pic>
      <p:pic>
        <p:nvPicPr>
          <p:cNvPr id="100" name="Imagem 99">
            <a:extLst>
              <a:ext uri="{FF2B5EF4-FFF2-40B4-BE49-F238E27FC236}">
                <a16:creationId xmlns:a16="http://schemas.microsoft.com/office/drawing/2014/main" id="{035AC38D-F706-46D2-9756-E0125BB1C4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605" y="2651745"/>
            <a:ext cx="682976" cy="668416"/>
          </a:xfrm>
          <a:prstGeom prst="rect">
            <a:avLst/>
          </a:prstGeom>
        </p:spPr>
      </p:pic>
      <p:pic>
        <p:nvPicPr>
          <p:cNvPr id="101" name="Imagem 100">
            <a:extLst>
              <a:ext uri="{FF2B5EF4-FFF2-40B4-BE49-F238E27FC236}">
                <a16:creationId xmlns:a16="http://schemas.microsoft.com/office/drawing/2014/main" id="{DC89C3BF-36FF-4009-85DC-E082DF81D0F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951" y="2633965"/>
            <a:ext cx="682976" cy="668416"/>
          </a:xfrm>
          <a:prstGeom prst="rect">
            <a:avLst/>
          </a:prstGeom>
        </p:spPr>
      </p:pic>
      <p:pic>
        <p:nvPicPr>
          <p:cNvPr id="102" name="Imagem 101">
            <a:extLst>
              <a:ext uri="{FF2B5EF4-FFF2-40B4-BE49-F238E27FC236}">
                <a16:creationId xmlns:a16="http://schemas.microsoft.com/office/drawing/2014/main" id="{A57CC309-9E12-4AC1-BA4B-C173F0A05A2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91" y="2117830"/>
            <a:ext cx="682976" cy="668416"/>
          </a:xfrm>
          <a:prstGeom prst="rect">
            <a:avLst/>
          </a:prstGeom>
        </p:spPr>
      </p:pic>
      <p:pic>
        <p:nvPicPr>
          <p:cNvPr id="103" name="Imagem 102">
            <a:extLst>
              <a:ext uri="{FF2B5EF4-FFF2-40B4-BE49-F238E27FC236}">
                <a16:creationId xmlns:a16="http://schemas.microsoft.com/office/drawing/2014/main" id="{825E07C7-5346-4487-B525-CA7547DF714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838" y="2117830"/>
            <a:ext cx="682976" cy="668416"/>
          </a:xfrm>
          <a:prstGeom prst="rect">
            <a:avLst/>
          </a:prstGeom>
        </p:spPr>
      </p:pic>
      <p:pic>
        <p:nvPicPr>
          <p:cNvPr id="104" name="Imagem 103">
            <a:extLst>
              <a:ext uri="{FF2B5EF4-FFF2-40B4-BE49-F238E27FC236}">
                <a16:creationId xmlns:a16="http://schemas.microsoft.com/office/drawing/2014/main" id="{3E67186F-E9FE-4343-A748-7B16D583CA8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178" y="2121640"/>
            <a:ext cx="682976" cy="668416"/>
          </a:xfrm>
          <a:prstGeom prst="rect">
            <a:avLst/>
          </a:prstGeom>
        </p:spPr>
      </p:pic>
      <p:pic>
        <p:nvPicPr>
          <p:cNvPr id="105" name="Imagem 104">
            <a:extLst>
              <a:ext uri="{FF2B5EF4-FFF2-40B4-BE49-F238E27FC236}">
                <a16:creationId xmlns:a16="http://schemas.microsoft.com/office/drawing/2014/main" id="{36C92A35-C0CC-4BE8-AF14-0FA12A9DE9D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54" y="2117830"/>
            <a:ext cx="682976" cy="668416"/>
          </a:xfrm>
          <a:prstGeom prst="rect">
            <a:avLst/>
          </a:prstGeom>
        </p:spPr>
      </p:pic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58096F32-FD2B-42BE-9949-FD5FD87CDFD0}"/>
              </a:ext>
            </a:extLst>
          </p:cNvPr>
          <p:cNvSpPr txBox="1"/>
          <p:nvPr/>
        </p:nvSpPr>
        <p:spPr>
          <a:xfrm>
            <a:off x="6406735" y="5253577"/>
            <a:ext cx="3417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0" i="0" u="none" strike="noStrike" dirty="0">
                <a:solidFill>
                  <a:srgbClr val="4CB292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R$29.106 em vendas</a:t>
            </a:r>
            <a:r>
              <a:rPr lang="pt-BR" sz="3600" dirty="0">
                <a:solidFill>
                  <a:srgbClr val="4CB29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pt-BR" sz="11500" dirty="0">
              <a:solidFill>
                <a:srgbClr val="4CB29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08" name="Google Shape;15813;p73">
            <a:extLst>
              <a:ext uri="{FF2B5EF4-FFF2-40B4-BE49-F238E27FC236}">
                <a16:creationId xmlns:a16="http://schemas.microsoft.com/office/drawing/2014/main" id="{F7BA8EF0-C257-4B0D-A3A1-4C7321C6034A}"/>
              </a:ext>
            </a:extLst>
          </p:cNvPr>
          <p:cNvGrpSpPr/>
          <p:nvPr/>
        </p:nvGrpSpPr>
        <p:grpSpPr>
          <a:xfrm>
            <a:off x="4681504" y="3142365"/>
            <a:ext cx="387658" cy="387618"/>
            <a:chOff x="812101" y="2571761"/>
            <a:chExt cx="417066" cy="417024"/>
          </a:xfrm>
          <a:solidFill>
            <a:srgbClr val="4C8923"/>
          </a:solidFill>
        </p:grpSpPr>
        <p:sp>
          <p:nvSpPr>
            <p:cNvPr id="109" name="Google Shape;15814;p73">
              <a:extLst>
                <a:ext uri="{FF2B5EF4-FFF2-40B4-BE49-F238E27FC236}">
                  <a16:creationId xmlns:a16="http://schemas.microsoft.com/office/drawing/2014/main" id="{010313C7-41C4-4BBD-8945-411E968BAF6C}"/>
                </a:ext>
              </a:extLst>
            </p:cNvPr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5815;p73">
              <a:extLst>
                <a:ext uri="{FF2B5EF4-FFF2-40B4-BE49-F238E27FC236}">
                  <a16:creationId xmlns:a16="http://schemas.microsoft.com/office/drawing/2014/main" id="{3D1E6416-9C16-41E6-A980-68E81EC973A0}"/>
                </a:ext>
              </a:extLst>
            </p:cNvPr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816;p73">
              <a:extLst>
                <a:ext uri="{FF2B5EF4-FFF2-40B4-BE49-F238E27FC236}">
                  <a16:creationId xmlns:a16="http://schemas.microsoft.com/office/drawing/2014/main" id="{20F3ECD4-90C9-4E2A-BE6B-71532942083F}"/>
                </a:ext>
              </a:extLst>
            </p:cNvPr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817;p73">
              <a:extLst>
                <a:ext uri="{FF2B5EF4-FFF2-40B4-BE49-F238E27FC236}">
                  <a16:creationId xmlns:a16="http://schemas.microsoft.com/office/drawing/2014/main" id="{E55E6C17-822E-4B33-A20A-206A8C865F45}"/>
                </a:ext>
              </a:extLst>
            </p:cNvPr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3" name="Imagem 112">
            <a:extLst>
              <a:ext uri="{FF2B5EF4-FFF2-40B4-BE49-F238E27FC236}">
                <a16:creationId xmlns:a16="http://schemas.microsoft.com/office/drawing/2014/main" id="{15265821-5237-4440-BCFC-598B6BDB9CA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18" y="2494404"/>
            <a:ext cx="399026" cy="39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16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nce Influencer Portfolio by Slidesgo">
  <a:themeElements>
    <a:clrScheme name="Simple Light">
      <a:dk1>
        <a:srgbClr val="FFFFFF"/>
      </a:dk1>
      <a:lt1>
        <a:srgbClr val="140647"/>
      </a:lt1>
      <a:dk2>
        <a:srgbClr val="00CEAB"/>
      </a:dk2>
      <a:lt2>
        <a:srgbClr val="FF00A4"/>
      </a:lt2>
      <a:accent1>
        <a:srgbClr val="521270"/>
      </a:accent1>
      <a:accent2>
        <a:srgbClr val="B80090"/>
      </a:accent2>
      <a:accent3>
        <a:srgbClr val="880083"/>
      </a:accent3>
      <a:accent4>
        <a:srgbClr val="461A7D"/>
      </a:accent4>
      <a:accent5>
        <a:srgbClr val="FFFFFF"/>
      </a:accent5>
      <a:accent6>
        <a:srgbClr val="FFFFFF"/>
      </a:accent6>
      <a:hlink>
        <a:srgbClr val="00CEA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9401</TotalTime>
  <Words>566</Words>
  <Application>Microsoft Office PowerPoint</Application>
  <PresentationFormat>Widescreen</PresentationFormat>
  <Paragraphs>135</Paragraphs>
  <Slides>21</Slides>
  <Notes>4</Notes>
  <HiddenSlides>2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34" baseType="lpstr">
      <vt:lpstr>Champagne &amp; Limousines</vt:lpstr>
      <vt:lpstr>Arcon</vt:lpstr>
      <vt:lpstr>LEMON MILK Bold</vt:lpstr>
      <vt:lpstr>Arial</vt:lpstr>
      <vt:lpstr>Poppins</vt:lpstr>
      <vt:lpstr>Fira Sans Extra Condensed</vt:lpstr>
      <vt:lpstr>Inter</vt:lpstr>
      <vt:lpstr>Poppins SemiBold</vt:lpstr>
      <vt:lpstr>Calibri Light</vt:lpstr>
      <vt:lpstr>Farro</vt:lpstr>
      <vt:lpstr>Calibri</vt:lpstr>
      <vt:lpstr>Tema do Office</vt:lpstr>
      <vt:lpstr>Dance Influencer Portfolio by Slidesgo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Larisa Sousa Barreto</dc:creator>
  <cp:lastModifiedBy>actionpay</cp:lastModifiedBy>
  <cp:revision>168</cp:revision>
  <dcterms:created xsi:type="dcterms:W3CDTF">2021-04-30T18:28:52Z</dcterms:created>
  <dcterms:modified xsi:type="dcterms:W3CDTF">2023-06-15T17:58:11Z</dcterms:modified>
</cp:coreProperties>
</file>